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file:///C:\SALA_PAMPA_GRANDE\sala_situacional%20-%203.xlsx!TRABAJO2!F89C1:F99C4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oleObject" Target="file:///C:\SALA_PAMPA_GRANDE\sala_situacional%20-%203%20-%20copia.xlsx!TRABAJO2!F42C1:F54C5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%20-%203%20-%20copia.xlsx!TRABAJO!%5bsala_situacional%20-%203%20-%20copia.xlsx%5dTRABAJO%20Gr&#225;fico%202" TargetMode="External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file:///C:\SALA_PAMPA_GRANDE\sala_situacional%20-%203%20-%20copia.xlsx!TRABAJO3!%5bsala_situacional%20-%203%20-%20copia.xlsx%5dTRABAJO3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3%20-%20copia.xlsx!TRABAJO!F12C9:F16C14" TargetMode="External"/><Relationship Id="rId5" Type="http://schemas.openxmlformats.org/officeDocument/2006/relationships/image" Target="../media/image29.emf"/><Relationship Id="rId4" Type="http://schemas.openxmlformats.org/officeDocument/2006/relationships/oleObject" Target="file:///C:\SALA_PAMPA_GRANDE\sala_situacional%20-%203%20-%20copia.xlsx!TRABAJO3!%5bsala_situacional%20-%203%20-%20copia.xlsx%5dTRABAJO3%20Gr&#225;fico%201" TargetMode="External"/><Relationship Id="rId9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oleObject" Target="file:///D:\SALA_CORRALES\sala_situacional%20-%20SE%203.xlsx!TRABAJO!F12C1:F17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CORRALES\sala_situacional%20-%20SE%203.xlsx!TRABAJO!F81C1:F90C5" TargetMode="External"/><Relationship Id="rId5" Type="http://schemas.openxmlformats.org/officeDocument/2006/relationships/image" Target="../media/image39.emf"/><Relationship Id="rId4" Type="http://schemas.openxmlformats.org/officeDocument/2006/relationships/oleObject" Target="file:///D:\SALA_CORRALES\sala_situacional%20-%20SE%203.xlsx!TRABAJO!F41C1:F51C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file:///D:\SALA_CORRALES\sala_situacional.xlsx!TRABAJO2!F35C1:F45C4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oleObject" Target="file:///D:\SALA_CORRALES\sala_situacional.xlsx!TRABAJO2!F83C1:F92C4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D:\SALA_CORRALES\sala_situacional%20-%20SE%203%20C.xlsx!TRABAJO3!%5bsala_situacional%20-%20SE%203%20C.xlsx%5dTRABAJO3%20Gr&#225;fico%202" TargetMode="External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oleObject" Target="file:///D:\SALA_CORRALE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CORRALES\sala_situacional.xlsx!TRABAJO!F12C9:F16C14" TargetMode="External"/><Relationship Id="rId5" Type="http://schemas.openxmlformats.org/officeDocument/2006/relationships/image" Target="../media/image44.emf"/><Relationship Id="rId4" Type="http://schemas.openxmlformats.org/officeDocument/2006/relationships/oleObject" Target="file:///D:\SALA_CORRALES\sala_situacional.xlsx!TRABAJO!%5bsala_situacional.xlsx%5dTRABAJO%20Gr&#225;fico%202" TargetMode="External"/><Relationship Id="rId9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2.jpeg"/><Relationship Id="rId7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3.emf"/><Relationship Id="rId2" Type="http://schemas.openxmlformats.org/officeDocument/2006/relationships/oleObject" Target="file:///D:\SALA_ZORRITOS\sala_situacional%20-%20SE%203%20-%20ZO.xlsx!TRABAJO!F12C1:F17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ZORRITOS\sala_situacional%20-%20SE%203%20-%20ZO.xlsx!TRABAJO!F81C1:F90C5" TargetMode="External"/><Relationship Id="rId5" Type="http://schemas.openxmlformats.org/officeDocument/2006/relationships/image" Target="../media/image52.emf"/><Relationship Id="rId4" Type="http://schemas.openxmlformats.org/officeDocument/2006/relationships/oleObject" Target="file:///D:\SALA_ZORRITOS\sala_situacional%20-%20SE%203%20-%20ZO.xlsx!TRABAJO!F41C1:F51C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file:///E:\SALA_ZORRITOS\sala_situacional.xlsx!TRABAJO2!F35C1:F45C4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oleObject" Target="file:///E:\SALA_ZORRITOS\sala_situacional.xlsx!TRABAJO2!F83C1:F92C49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file:///E:\SALA_ZORRITOS\sala_situacional.xlsx!TRABAJO3!%5bsala_situacional.xlsx%5dTRABAJO3%20Gr&#225;fico%202" TargetMode="External"/><Relationship Id="rId3" Type="http://schemas.openxmlformats.org/officeDocument/2006/relationships/image" Target="../media/image56.emf"/><Relationship Id="rId7" Type="http://schemas.openxmlformats.org/officeDocument/2006/relationships/image" Target="../media/image58.emf"/><Relationship Id="rId2" Type="http://schemas.openxmlformats.org/officeDocument/2006/relationships/oleObject" Target="file:///E:\SALA_ZORRITOS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ZORRITOS\sala_situacional.xlsx!TRABAJO3!%5bsala_situacional.xlsx%5dTRABAJO3%20Gr&#225;fico%201" TargetMode="External"/><Relationship Id="rId5" Type="http://schemas.openxmlformats.org/officeDocument/2006/relationships/image" Target="../media/image57.emf"/><Relationship Id="rId4" Type="http://schemas.openxmlformats.org/officeDocument/2006/relationships/oleObject" Target="file:///E:\SALA_ZORRITOS\sala_situacional.xlsx!TRABAJO!F12C9:F16C14" TargetMode="External"/><Relationship Id="rId9" Type="http://schemas.openxmlformats.org/officeDocument/2006/relationships/image" Target="../media/image5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.xlsx!TRABAJO!F12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3.xlsx!TRABAJO!F41C1:F53C32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.xlsx!TRABAJO!F41C1:F53C2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.xlsx!TRABAJO2!F42C1:F56C4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oleObject" Target="file:///C:\SALA_ZARUMILLA\sala_situacional.xlsx!TRABAJO2!F90C1:F103C4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.xlsx!TRABAJO!F12C9:F16C14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.xlsx!TRABAJO3!%5bsala_situacional.xlsx%5dTRABAJO3%20Gr&#225;fico%202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.xlsx!TRABAJO!%5bsala_situacional.xlsx%5dTRABAJO%20Gr&#225;fico%202" TargetMode="External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file:///C:\SALA_PAMPA_GRANDE\sala_situacional%20-%203.xlsx!TRABAJO!F82C1:F91C2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11C1:F17C4" TargetMode="External"/><Relationship Id="rId5" Type="http://schemas.openxmlformats.org/officeDocument/2006/relationships/image" Target="../media/image24.emf"/><Relationship Id="rId4" Type="http://schemas.openxmlformats.org/officeDocument/2006/relationships/oleObject" Target="file:///C:\SALA_PAMPA_GRANDE\sala_situacional.xlsx!TRABAJO!F41C1:F52C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143936"/>
            <a:ext cx="952498" cy="126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" y="1439333"/>
            <a:ext cx="10668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2856089"/>
            <a:ext cx="1064683" cy="141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" y="4238977"/>
            <a:ext cx="931333" cy="120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" y="5486400"/>
            <a:ext cx="104775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SE03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3468915" y="3873500"/>
          <a:ext cx="21140252" cy="2440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9630971" imgH="2266963" progId="Excel.Sheet.12">
                  <p:link updateAutomatic="1"/>
                </p:oleObj>
              </mc:Choice>
              <mc:Fallback>
                <p:oleObj name="Hoja de cálculo" r:id="rId2" imgW="19630971" imgH="2266963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68915" y="3873500"/>
                        <a:ext cx="21140252" cy="2440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3561806" y="1220607"/>
          <a:ext cx="25095516" cy="2733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489144" imgH="2924149" progId="Excel.Sheet.12">
                  <p:link updateAutomatic="1"/>
                </p:oleObj>
              </mc:Choice>
              <mc:Fallback>
                <p:oleObj name="Hoja de cálculo" r:id="rId4" imgW="26489144" imgH="2924149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1806" y="1220607"/>
                        <a:ext cx="25095516" cy="2733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80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(01-03)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SE03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7102475" y="3770313"/>
          <a:ext cx="4770438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334172" imgH="3514609" progId="Excel.Sheet.12">
                  <p:link updateAutomatic="1"/>
                </p:oleObj>
              </mc:Choice>
              <mc:Fallback>
                <p:oleObj name="Hoja de cálculo" r:id="rId2" imgW="6334172" imgH="3514609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02475" y="3770313"/>
                        <a:ext cx="4770438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606426" y="1358899"/>
          <a:ext cx="5371042" cy="320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0166731" imgH="6070010" progId="Excel.Sheet.12">
                  <p:link updateAutomatic="1"/>
                </p:oleObj>
              </mc:Choice>
              <mc:Fallback>
                <p:oleObj name="Hoja de cálculo" r:id="rId4" imgW="10166731" imgH="6070010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426" y="1358899"/>
                        <a:ext cx="5371042" cy="3207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390525" y="4794779"/>
          <a:ext cx="56197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619656" imgH="1447826" progId="Excel.Sheet.12">
                  <p:link updateAutomatic="1"/>
                </p:oleObj>
              </mc:Choice>
              <mc:Fallback>
                <p:oleObj name="Hoja de cálculo" r:id="rId6" imgW="5619656" imgH="1447826" progId="Excel.Sheet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0525" y="4794779"/>
                        <a:ext cx="561975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7555971" y="1244600"/>
          <a:ext cx="3696921" cy="2446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291349" imgH="3502054" progId="Excel.Sheet.12">
                  <p:link updateAutomatic="1"/>
                </p:oleObj>
              </mc:Choice>
              <mc:Fallback>
                <p:oleObj name="Hoja de cálculo" r:id="rId8" imgW="5291349" imgH="3502054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55971" y="1244600"/>
                        <a:ext cx="3696921" cy="2446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51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01-03/2024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35" y="1236133"/>
            <a:ext cx="10202332" cy="549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8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50B0AB-39B0-4D1A-A03E-32F3608E0A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5638" r="14620" b="30643"/>
          <a:stretch/>
        </p:blipFill>
        <p:spPr>
          <a:xfrm>
            <a:off x="93839" y="39632"/>
            <a:ext cx="1062317" cy="118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37DAC0-05C2-43D4-A9BB-E18A1D5F6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" y="1264705"/>
            <a:ext cx="981437" cy="130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000E6FC-5778-47F5-A987-64ED4AA21A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13710" r="3959" b="5967"/>
          <a:stretch/>
        </p:blipFill>
        <p:spPr>
          <a:xfrm>
            <a:off x="101819" y="3869009"/>
            <a:ext cx="981437" cy="135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BAA9DAF-DA4B-4889-A970-18B2C459BF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t="5967" r="11814"/>
          <a:stretch/>
        </p:blipFill>
        <p:spPr>
          <a:xfrm>
            <a:off x="53299" y="2573287"/>
            <a:ext cx="1266737" cy="122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FDEA208-B59B-47D3-8C63-487077FB900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0" y="5424399"/>
            <a:ext cx="1268907" cy="122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663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056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SE03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3BA6A96-8FB8-4871-8CEB-BEF5A148B7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063" y="1641475"/>
          <a:ext cx="5673725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05517" imgH="1904895" progId="Excel.Sheet.12">
                  <p:link updateAutomatic="1"/>
                </p:oleObj>
              </mc:Choice>
              <mc:Fallback>
                <p:oleObj name="Worksheet" r:id="rId2" imgW="5305517" imgH="1904895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3BA6A96-8FB8-4871-8CEB-BEF5A148B7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6063" y="1641475"/>
                        <a:ext cx="5673725" cy="220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9B614D9-5D45-4190-9B2D-82885039E6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6583" y="1465880"/>
          <a:ext cx="5421695" cy="260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05517" imgH="2552753" progId="Excel.Sheet.12">
                  <p:link updateAutomatic="1"/>
                </p:oleObj>
              </mc:Choice>
              <mc:Fallback>
                <p:oleObj name="Worksheet" r:id="rId4" imgW="5305517" imgH="2552753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69B614D9-5D45-4190-9B2D-82885039E6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6583" y="1465880"/>
                        <a:ext cx="5421695" cy="2608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03DDA980-2288-4BC6-873F-0BB5F5E70A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1994" y="4434857"/>
          <a:ext cx="5674191" cy="2047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05517" imgH="1914564" progId="Excel.Sheet.12">
                  <p:link updateAutomatic="1"/>
                </p:oleObj>
              </mc:Choice>
              <mc:Fallback>
                <p:oleObj name="Worksheet" r:id="rId6" imgW="5305517" imgH="1914564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03DDA980-2288-4BC6-873F-0BB5F5E70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01994" y="4434857"/>
                        <a:ext cx="5674191" cy="2047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192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SE03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9B5AF92-ADD2-483F-80D1-5BEB699AFE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8560" y="1299637"/>
          <a:ext cx="17545368" cy="258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6297202" imgH="2400142" progId="Excel.Sheet.12">
                  <p:link updateAutomatic="1"/>
                </p:oleObj>
              </mc:Choice>
              <mc:Fallback>
                <p:oleObj name="Worksheet" r:id="rId2" imgW="16297202" imgH="2400142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19B5AF92-ADD2-483F-80D1-5BEB699AF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08560" y="1299637"/>
                        <a:ext cx="17545368" cy="2583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6861785-6549-4AD4-BDA5-D578453EC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8560" y="4223605"/>
          <a:ext cx="17545368" cy="223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6297202" imgH="2076424" progId="Excel.Sheet.12">
                  <p:link updateAutomatic="1"/>
                </p:oleObj>
              </mc:Choice>
              <mc:Fallback>
                <p:oleObj name="Worksheet" r:id="rId4" imgW="16297202" imgH="2076424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06861785-6549-4AD4-BDA5-D578453EC4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08560" y="4223605"/>
                        <a:ext cx="17545368" cy="2234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438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(01-03)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SE03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ABF9224-FE2B-4797-B119-2C58292BF5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949" y="1277150"/>
          <a:ext cx="6171318" cy="361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1016" imgH="5981647" progId="Excel.Sheet.12">
                  <p:link updateAutomatic="1"/>
                </p:oleObj>
              </mc:Choice>
              <mc:Fallback>
                <p:oleObj name="Worksheet" r:id="rId2" imgW="10211016" imgH="5981647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ABF9224-FE2B-4797-B119-2C58292BF5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2949" y="1277150"/>
                        <a:ext cx="6171318" cy="3614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606756C-3A5C-4146-A384-5477A48CD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5825" y="1160463"/>
          <a:ext cx="4346575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67200" imgH="3505410" progId="Excel.Sheet.12">
                  <p:link updateAutomatic="1"/>
                </p:oleObj>
              </mc:Choice>
              <mc:Fallback>
                <p:oleObj name="Worksheet" r:id="rId4" imgW="5267200" imgH="3505410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7606756C-3A5C-4146-A384-5477A48CD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5825" y="1160463"/>
                        <a:ext cx="4346575" cy="289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EAB224D0-F5E7-453B-AE6D-F184B802A5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2978" y="4837098"/>
          <a:ext cx="48577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917" imgH="1714447" progId="Excel.Sheet.12">
                  <p:link updateAutomatic="1"/>
                </p:oleObj>
              </mc:Choice>
              <mc:Fallback>
                <p:oleObj name="Worksheet" r:id="rId6" imgW="4857917" imgH="1714447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EAB224D0-F5E7-453B-AE6D-F184B802A5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2978" y="4837098"/>
                        <a:ext cx="485775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CF0E615-F4DB-4E6E-A56A-A3FB72B5FC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2059" y="4077091"/>
          <a:ext cx="5086165" cy="2647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6407038" imgH="3401762" progId="Excel.Sheet.12">
                  <p:link updateAutomatic="1"/>
                </p:oleObj>
              </mc:Choice>
              <mc:Fallback>
                <p:oleObj name="Worksheet" r:id="rId8" imgW="6407038" imgH="3401762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CF0E615-F4DB-4E6E-A56A-A3FB72B5F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22059" y="4077091"/>
                        <a:ext cx="5086165" cy="2647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9809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01-03/2024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A0CF65-4462-43B9-B4A6-B0AE1333F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5"/>
          <a:stretch/>
        </p:blipFill>
        <p:spPr>
          <a:xfrm>
            <a:off x="0" y="1190169"/>
            <a:ext cx="12192000" cy="56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77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235F5F-6F8E-4132-A3C2-0B2A770353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" r="31682" b="15294"/>
          <a:stretch/>
        </p:blipFill>
        <p:spPr>
          <a:xfrm>
            <a:off x="25796" y="181851"/>
            <a:ext cx="1247213" cy="104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4FB792-D85D-4F63-991C-787329AA6A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77598" y="1303515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82C4BE4-F4FF-4A8E-8358-3857B8D93A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-14749" y="4652682"/>
            <a:ext cx="1255251" cy="202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5D98CED-548A-4D73-A251-6D731D4044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129115" y="3045504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153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(01 -03)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(01-03)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399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(01-03)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SE03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ADA895F-47AC-4EA4-8B4C-26D398C934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387" y="1647133"/>
          <a:ext cx="5812613" cy="207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24466" imgH="1904895" progId="Excel.Sheet.12">
                  <p:link updateAutomatic="1"/>
                </p:oleObj>
              </mc:Choice>
              <mc:Fallback>
                <p:oleObj name="Worksheet" r:id="rId2" imgW="5324466" imgH="1904895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ADA895F-47AC-4EA4-8B4C-26D398C934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3387" y="1647133"/>
                        <a:ext cx="5812613" cy="2079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27048FD-1084-482D-A24C-21B73300EF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99693" y="1379697"/>
          <a:ext cx="532447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24466" imgH="2552753" progId="Excel.Sheet.12">
                  <p:link updateAutomatic="1"/>
                </p:oleObj>
              </mc:Choice>
              <mc:Fallback>
                <p:oleObj name="Worksheet" r:id="rId4" imgW="5324466" imgH="2552753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27048FD-1084-482D-A24C-21B73300EF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99693" y="1379697"/>
                        <a:ext cx="5324475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75CD9477-A849-404A-9176-3FE6451AB0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6940" y="4171043"/>
          <a:ext cx="6275960" cy="2256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24466" imgH="1914564" progId="Excel.Sheet.12">
                  <p:link updateAutomatic="1"/>
                </p:oleObj>
              </mc:Choice>
              <mc:Fallback>
                <p:oleObj name="Worksheet" r:id="rId6" imgW="5324466" imgH="1914564" progId="Excel.Sheet.12">
                  <p:link updateAutomatic="1"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75CD9477-A849-404A-9176-3FE6451AB0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6940" y="4171043"/>
                        <a:ext cx="6275960" cy="2256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341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(01-03)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SE03</a:t>
            </a:r>
            <a:endParaRPr lang="es-PE" dirty="0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03C65831-B1BE-74E0-BA46-141120802B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7025" y="1328999"/>
          <a:ext cx="19582500" cy="233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0030896" imgH="2390936" progId="Excel.Sheet.12">
                  <p:link updateAutomatic="1"/>
                </p:oleObj>
              </mc:Choice>
              <mc:Fallback>
                <p:oleObj name="Worksheet" r:id="rId2" imgW="20030896" imgH="2390936" progId="Excel.Sheet.12">
                  <p:link updateAutomatic="1"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03C65831-B1BE-74E0-BA46-141120802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97025" y="1328999"/>
                        <a:ext cx="19582500" cy="2336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D57FDEB-56E2-B7A6-BAF8-6FBD8A1C33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0113" y="4169276"/>
          <a:ext cx="20389316" cy="211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0030896" imgH="2076391" progId="Excel.Sheet.12">
                  <p:link updateAutomatic="1"/>
                </p:oleObj>
              </mc:Choice>
              <mc:Fallback>
                <p:oleObj name="Worksheet" r:id="rId4" imgW="20030896" imgH="2076391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1D57FDEB-56E2-B7A6-BAF8-6FBD8A1C33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0113" y="4169276"/>
                        <a:ext cx="20389316" cy="211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178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(01-03)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SE03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F6D33EF-728D-54DC-ADC3-B233EC673E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96175" y="1393825"/>
          <a:ext cx="4113213" cy="267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91333" imgH="3505493" progId="Excel.Sheet.12">
                  <p:link updateAutomatic="1"/>
                </p:oleObj>
              </mc:Choice>
              <mc:Fallback>
                <p:oleObj name="Worksheet" r:id="rId2" imgW="5391333" imgH="3505493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1F6D33EF-728D-54DC-ADC3-B233EC673E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96175" y="1393825"/>
                        <a:ext cx="4113213" cy="267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1EEDC6A2-0808-68BD-796A-399BB8D1EA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9458" y="4794250"/>
          <a:ext cx="49815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981666" imgH="1714368" progId="Excel.Sheet.12">
                  <p:link updateAutomatic="1"/>
                </p:oleObj>
              </mc:Choice>
              <mc:Fallback>
                <p:oleObj name="Worksheet" r:id="rId4" imgW="4981666" imgH="1714368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1EEDC6A2-0808-68BD-796A-399BB8D1E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9458" y="4794250"/>
                        <a:ext cx="4981575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D78063EF-75DF-535A-42EA-EB8D62C961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288" y="1246188"/>
          <a:ext cx="6402387" cy="375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0210736" imgH="5981890" progId="Excel.Sheet.12">
                  <p:link updateAutomatic="1"/>
                </p:oleObj>
              </mc:Choice>
              <mc:Fallback>
                <p:oleObj name="Worksheet" r:id="rId6" imgW="10210736" imgH="5981890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D78063EF-75DF-535A-42EA-EB8D62C96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8288" y="1246188"/>
                        <a:ext cx="6402387" cy="375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55961ABF-DCBE-8670-D02C-0FB94A2A8A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3313" y="4287838"/>
          <a:ext cx="4103687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6343531" imgH="3524484" progId="Excel.Sheet.12">
                  <p:link updateAutomatic="1"/>
                </p:oleObj>
              </mc:Choice>
              <mc:Fallback>
                <p:oleObj name="Worksheet" r:id="rId8" imgW="6343531" imgH="3524484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55961ABF-DCBE-8670-D02C-0FB94A2A8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53313" y="4287838"/>
                        <a:ext cx="4103687" cy="227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6954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</a:t>
            </a:r>
            <a:r>
              <a:rPr lang="es-PE" sz="4000" b="1">
                <a:solidFill>
                  <a:schemeClr val="bg1"/>
                </a:solidFill>
              </a:rPr>
              <a:t>SE 01-03/2024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A0CF65-4462-43B9-B4A6-B0AE1333F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5"/>
          <a:stretch/>
        </p:blipFill>
        <p:spPr>
          <a:xfrm>
            <a:off x="0" y="1190169"/>
            <a:ext cx="12192000" cy="56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9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SE03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247456"/>
              </p:ext>
            </p:extLst>
          </p:nvPr>
        </p:nvGraphicFramePr>
        <p:xfrm>
          <a:off x="1261287" y="1410426"/>
          <a:ext cx="7115232" cy="210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952792" progId="Excel.Sheet.12">
                  <p:link updateAutomatic="1"/>
                </p:oleObj>
              </mc:Choice>
              <mc:Fallback>
                <p:oleObj name="Hoja de cálculo" r:id="rId2" imgW="6591314" imgH="195279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61287" y="1410426"/>
                        <a:ext cx="7115232" cy="2107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001335"/>
              </p:ext>
            </p:extLst>
          </p:nvPr>
        </p:nvGraphicFramePr>
        <p:xfrm>
          <a:off x="7413897" y="1275670"/>
          <a:ext cx="16715522" cy="240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9059427" imgH="2743084" progId="Excel.Sheet.12">
                  <p:link updateAutomatic="1"/>
                </p:oleObj>
              </mc:Choice>
              <mc:Fallback>
                <p:oleObj name="Hoja de cálculo" r:id="rId4" imgW="19059427" imgH="274308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13897" y="1275670"/>
                        <a:ext cx="16715522" cy="2406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789393"/>
              </p:ext>
            </p:extLst>
          </p:nvPr>
        </p:nvGraphicFramePr>
        <p:xfrm>
          <a:off x="1248228" y="3650342"/>
          <a:ext cx="25241789" cy="267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5917601" imgH="2743084" progId="Excel.Sheet.12">
                  <p:link updateAutomatic="1"/>
                </p:oleObj>
              </mc:Choice>
              <mc:Fallback>
                <p:oleObj name="Hoja de cálculo" r:id="rId6" imgW="25917601" imgH="274308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48228" y="3650342"/>
                        <a:ext cx="25241789" cy="267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SE03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587879"/>
              </p:ext>
            </p:extLst>
          </p:nvPr>
        </p:nvGraphicFramePr>
        <p:xfrm>
          <a:off x="4463947" y="1207407"/>
          <a:ext cx="11649517" cy="277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3944687" imgH="3286279" progId="Excel.Sheet.12">
                  <p:link updateAutomatic="1"/>
                </p:oleObj>
              </mc:Choice>
              <mc:Fallback>
                <p:oleObj name="Hoja de cálculo" r:id="rId2" imgW="13944687" imgH="328627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63947" y="1207407"/>
                        <a:ext cx="11649517" cy="2772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160662"/>
              </p:ext>
            </p:extLst>
          </p:nvPr>
        </p:nvGraphicFramePr>
        <p:xfrm>
          <a:off x="4380411" y="4106795"/>
          <a:ext cx="12598400" cy="2563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3944687" imgH="2838308" progId="Excel.Sheet.12">
                  <p:link updateAutomatic="1"/>
                </p:oleObj>
              </mc:Choice>
              <mc:Fallback>
                <p:oleObj name="Hoja de cálculo" r:id="rId4" imgW="13944687" imgH="283830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0411" y="4106795"/>
                        <a:ext cx="12598400" cy="2563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SE (01-03)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SE03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305406"/>
              </p:ext>
            </p:extLst>
          </p:nvPr>
        </p:nvGraphicFramePr>
        <p:xfrm>
          <a:off x="738188" y="1422400"/>
          <a:ext cx="492442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8188" y="1422400"/>
                        <a:ext cx="4924425" cy="288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944940"/>
              </p:ext>
            </p:extLst>
          </p:nvPr>
        </p:nvGraphicFramePr>
        <p:xfrm>
          <a:off x="7324725" y="1336675"/>
          <a:ext cx="3525838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257713" imgH="3495842" progId="Excel.Sheet.12">
                  <p:link updateAutomatic="1"/>
                </p:oleObj>
              </mc:Choice>
              <mc:Fallback>
                <p:oleObj name="Hoja de cálculo" r:id="rId4" imgW="5257713" imgH="34958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24725" y="1336675"/>
                        <a:ext cx="3525838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050728"/>
              </p:ext>
            </p:extLst>
          </p:nvPr>
        </p:nvGraphicFramePr>
        <p:xfrm>
          <a:off x="7281333" y="3903663"/>
          <a:ext cx="4400550" cy="2523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6312556" imgH="3619582" progId="Excel.Sheet.12">
                  <p:link updateAutomatic="1"/>
                </p:oleObj>
              </mc:Choice>
              <mc:Fallback>
                <p:oleObj name="Hoja de cálculo" r:id="rId6" imgW="6312556" imgH="361958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81333" y="3903663"/>
                        <a:ext cx="4400550" cy="2523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445235"/>
              </p:ext>
            </p:extLst>
          </p:nvPr>
        </p:nvGraphicFramePr>
        <p:xfrm>
          <a:off x="636058" y="4673600"/>
          <a:ext cx="5076920" cy="1642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4857598" imgH="1571548" progId="Excel.Sheet.12">
                  <p:link updateAutomatic="1"/>
                </p:oleObj>
              </mc:Choice>
              <mc:Fallback>
                <p:oleObj name="Hoja de cálculo" r:id="rId8" imgW="4857598" imgH="157154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6058" y="4673600"/>
                        <a:ext cx="5076920" cy="1642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01-03/2024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185333"/>
            <a:ext cx="10202332" cy="549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" y="179461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" y="1812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67" y="33334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86" y="5178752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485467"/>
            <a:ext cx="3623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295908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83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SE03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908663" y="3925117"/>
          <a:ext cx="21240815" cy="2132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9059427" imgH="1914564" progId="Excel.Sheet.12">
                  <p:link updateAutomatic="1"/>
                </p:oleObj>
              </mc:Choice>
              <mc:Fallback>
                <p:oleObj name="Hoja de cálculo" r:id="rId2" imgW="19059427" imgH="1914564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08663" y="3925117"/>
                        <a:ext cx="21240815" cy="2132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7423150" y="1131888"/>
          <a:ext cx="18118138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9183314" imgH="2552636" progId="Excel.Sheet.12">
                  <p:link updateAutomatic="1"/>
                </p:oleObj>
              </mc:Choice>
              <mc:Fallback>
                <p:oleObj name="Hoja de cálculo" r:id="rId4" imgW="19183314" imgH="2552636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3150" y="1131888"/>
                        <a:ext cx="18118138" cy="241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931544" y="1207271"/>
          <a:ext cx="4582835" cy="2067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4476916" imgH="2019171" progId="Excel.Sheet.12">
                  <p:link updateAutomatic="1"/>
                </p:oleObj>
              </mc:Choice>
              <mc:Fallback>
                <p:oleObj name="Hoja de cálculo" r:id="rId6" imgW="4476916" imgH="2019171" progId="Excel.Sheet.12">
                  <p:link updateAutomatic="1"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1544" y="1207271"/>
                        <a:ext cx="4582835" cy="2067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326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479</Words>
  <Application>Microsoft Office PowerPoint</Application>
  <PresentationFormat>Panorámica</PresentationFormat>
  <Paragraphs>53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24</vt:i4>
      </vt:variant>
    </vt:vector>
  </HeadingPairs>
  <TitlesOfParts>
    <vt:vector size="67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file:///C:\SALA_ZARUMILLA\sala_situacional.xlsx!TRABAJO!F12C1:F18C7</vt:lpstr>
      <vt:lpstr>file:///C:\SALA_ZARUMILLA\sala_situacional.xlsx!TRABAJO!F41C1:F53C23</vt:lpstr>
      <vt:lpstr>file:///C:\SALA_ZARUMILLA\sala_situacional%203.xlsx!TRABAJO!F41C1:F53C32</vt:lpstr>
      <vt:lpstr>file:///C:\SALA_ZARUMILLA\sala_situacional.xlsx!TRABAJO2!F42C1:F56C42</vt:lpstr>
      <vt:lpstr>file:///C:\SALA_ZARUMILLA\sala_situacional.xlsx!TRABAJO2!F90C1:F103C42</vt:lpstr>
      <vt:lpstr>file:///C:\SALA_ZARUMILLA\sala_situacional.xlsx!TRABAJO3!%5bsala_situacional.xlsx%5dTRABAJO3%20Gráfico%201</vt:lpstr>
      <vt:lpstr>file:///C:\SALA_ZARUMILLA\sala_situacional.xlsx!TRABAJO!%5bsala_situacional.xlsx%5dTRABAJO%20Gráfico%202</vt:lpstr>
      <vt:lpstr>file:///C:\SALA_ZARUMILLA\sala_situacional.xlsx!TRABAJO3!%5bsala_situacional.xlsx%5dTRABAJO3%20Gráfico%202</vt:lpstr>
      <vt:lpstr>file:///C:\SALA_ZARUMILLA\sala_situacional.xlsx!TRABAJO!F12C9:F16C14</vt:lpstr>
      <vt:lpstr>file:///C:\SALA_PAMPA_GRANDE\sala_situacional%20-%203.xlsx!TRABAJO!F82C1:F91C22</vt:lpstr>
      <vt:lpstr>file:///C:\SALA_PAMPA_GRANDE\sala_situacional.xlsx!TRABAJO!F41C1:F52C22</vt:lpstr>
      <vt:lpstr>file:///C:\SALA_PAMPA_GRANDE\sala_situacional.xlsx!TRABAJO!F11C1:F17C4</vt:lpstr>
      <vt:lpstr>file:///C:\SALA_PAMPA_GRANDE\sala_situacional%20-%203.xlsx!TRABAJO2!F89C1:F99C49</vt:lpstr>
      <vt:lpstr>file:///C:\SALA_PAMPA_GRANDE\sala_situacional%20-%203%20-%20copia.xlsx!TRABAJO2!F42C1:F54C58</vt:lpstr>
      <vt:lpstr>file:///C:\SALA_PAMPA_GRANDE\sala_situacional%20-%203%20-%20copia.xlsx!TRABAJO3!%5bsala_situacional%20-%203%20-%20copia.xlsx%5dTRABAJO3%20Gráfico%202</vt:lpstr>
      <vt:lpstr>file:///C:\SALA_PAMPA_GRANDE\sala_situacional%20-%203%20-%20copia.xlsx!TRABAJO3!%5bsala_situacional%20-%203%20-%20copia.xlsx%5dTRABAJO3%20Gráfico%201</vt:lpstr>
      <vt:lpstr>file:///C:\SALA_PAMPA_GRANDE\sala_situacional%20-%203%20-%20copia.xlsx!TRABAJO!F12C9:F16C14</vt:lpstr>
      <vt:lpstr>file:///C:\SALA_PAMPA_GRANDE\sala_situacional%20-%203%20-%20copia.xlsx!TRABAJO!%5bsala_situacional%20-%203%20-%20copia.xlsx%5dTRABAJO%20Gráfico%202</vt:lpstr>
      <vt:lpstr>file:///D:\SALA_CORRALES\sala_situacional%20-%20SE%203.xlsx!TRABAJO!F12C1:F17C5</vt:lpstr>
      <vt:lpstr>file:///D:\SALA_CORRALES\sala_situacional%20-%20SE%203.xlsx!TRABAJO!F41C1:F51C5</vt:lpstr>
      <vt:lpstr>file:///D:\SALA_CORRALES\sala_situacional%20-%20SE%203.xlsx!TRABAJO!F81C1:F90C5</vt:lpstr>
      <vt:lpstr>file:///D:\SALA_CORRALES\sala_situacional.xlsx!TRABAJO2!F35C1:F45C44</vt:lpstr>
      <vt:lpstr>file:///D:\SALA_CORRALES\sala_situacional.xlsx!TRABAJO2!F83C1:F92C44</vt:lpstr>
      <vt:lpstr>file:///D:\SALA_CORRALES\sala_situacional.xlsx!TRABAJO3!%5bsala_situacional.xlsx%5dTRABAJO3%20Gráfico%201</vt:lpstr>
      <vt:lpstr>file:///D:\SALA_CORRALES\sala_situacional.xlsx!TRABAJO!%5bsala_situacional.xlsx%5dTRABAJO%20Gráfico%202</vt:lpstr>
      <vt:lpstr>file:///D:\SALA_CORRALES\sala_situacional.xlsx!TRABAJO!F12C9:F16C14</vt:lpstr>
      <vt:lpstr>file:///D:\SALA_CORRALES\sala_situacional%20-%20SE%203%20C.xlsx!TRABAJO3!%5bsala_situacional%20-%20SE%203%20C.xlsx%5dTRABAJO3%20Gráfico%202</vt:lpstr>
      <vt:lpstr>file:///D:\SALA_ZORRITOS\sala_situacional%20-%20SE%203%20-%20ZO.xlsx!TRABAJO!F12C1:F17C5</vt:lpstr>
      <vt:lpstr>file:///D:\SALA_ZORRITOS\sala_situacional%20-%20SE%203%20-%20ZO.xlsx!TRABAJO!F41C1:F51C5</vt:lpstr>
      <vt:lpstr>file:///D:\SALA_ZORRITOS\sala_situacional%20-%20SE%203%20-%20ZO.xlsx!TRABAJO!F81C1:F90C5</vt:lpstr>
      <vt:lpstr>file:///E:\SALA_ZORRITOS\sala_situacional.xlsx!TRABAJO2!F35C1:F45C49</vt:lpstr>
      <vt:lpstr>file:///E:\SALA_ZORRITOS\sala_situacional.xlsx!TRABAJO2!F83C1:F92C49</vt:lpstr>
      <vt:lpstr>file:///E:\SALA_ZORRITOS\sala_situacional.xlsx!TRABAJO!%5bsala_situacional.xlsx%5dTRABAJO%20Gráfico%202</vt:lpstr>
      <vt:lpstr>file:///E:\SALA_ZORRITOS\sala_situacional.xlsx!TRABAJO!F12C9:F16C14</vt:lpstr>
      <vt:lpstr>file:///E:\SALA_ZORRITOS\sala_situacional.xlsx!TRABAJO3!%5bsala_situacional.xlsx%5dTRABAJO3%20Gráfico%201</vt:lpstr>
      <vt:lpstr>file:///E:\SALA_ZORRITOS\sala_situacional.xlsx!TRABAJO3!%5bsala_situacional.xlsx%5dTRABAJO3%20Gráfico%202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57</cp:revision>
  <dcterms:created xsi:type="dcterms:W3CDTF">2023-06-21T15:50:33Z</dcterms:created>
  <dcterms:modified xsi:type="dcterms:W3CDTF">2024-02-29T15:50:19Z</dcterms:modified>
</cp:coreProperties>
</file>