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1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8FBC"/>
    <a:srgbClr val="004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EB0BC6-6E8C-67FC-379E-DE6B9F2A9D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5317D77-C8CB-36D3-64B2-71B6DFA26B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04AEF0-DFC6-D75C-1EBB-E40212E5C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29/02/2024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A6F6A7-52EB-4A2C-FA7C-094EE0C4F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9511C6-8E68-050F-0708-BFFAE648A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73047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96C8C8-CFD5-AF2E-6E0B-EBB2FC7DF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CAEA4EC-EBBA-7529-5428-95C77FA056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2A8509-289D-46BD-69BD-275DFC9FD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29/02/2024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BC0F38-618F-BE07-1CBA-28064AAD4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F0217D-0173-D3AE-0495-42885B2E5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29589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71AE9BE-618A-F425-7358-450A615A51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D427555-43B6-B089-D4AC-607F65E71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5D8F88-978F-B013-B835-B7D71B875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29/02/2024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20ECD7-442C-D443-7D9C-6620E13D5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6F3CDC-D445-3A20-03F2-A54C13464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1467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DFDF2C-A3B0-AE7A-F297-45D35E772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A84E50-C95D-37B3-1127-BF1324CEF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9B7E3E-BB19-6105-358A-FA4FA2DFE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29/02/2024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B41842-5C02-44DA-8A67-B9CFF23E9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4646A8-89C9-2BED-057B-399E3805E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73381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F59367-15BA-C4A8-E258-83DF9563D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90A0EC-B5B6-B27A-D1C7-1A7E95AF6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B2617C-DB1E-60FB-E6BA-D37C06045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29/02/2024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D9F5AB-693E-3D22-BBE2-341653219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5648A4-8437-E018-EB23-55C2ADB98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65247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50D48E-DE6C-2F1A-00D8-10602A19E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2A4461-E03E-05DF-F13C-A2F7962C63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7A223AE-66D3-9C30-3DD5-44FF1B0CA2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6E6EA4-413B-9407-911B-949E46ABC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29/02/2024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024001-147D-5E87-6A36-16A10C1D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1F7946-C721-7EBB-5A6F-583AAEFA3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77104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A42F5F-1CB1-BCA9-5F16-B7EA14D9F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C07B89-E12A-885B-582C-D50E6A6DB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6DF0B03-8F02-F6E1-EE29-B136C58E29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860EE80-3B59-9EFA-F442-7F633B81D8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F823E40-8111-08FC-5593-C420826AF4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50880C9-AC3E-33D8-5EF3-0B8E37714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29/02/2024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36E013A-7163-3054-439F-EE64F23D0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6D7B2E6-8541-9296-68F3-857A39995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3844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433FA1-781F-0689-722F-1112AA479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8529E0E-39ED-5468-4C98-2CEB043B8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29/02/2024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9D401E4-94D6-157F-3B2B-F7DA1DDDA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2EB015F-5D49-8B67-E560-4320970F6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18936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7106B1B-6ADA-13F5-0E0B-34F1D7CEE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29/02/2024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A0A0CB-CA0C-0923-FEFF-52FC338BC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78B702A-5C8A-B7D4-ECCF-F3013EF64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7983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3338C4-F818-6FFD-E049-9D958B449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3944BB-EE87-2363-5D7F-57A6CAFAE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7A6AAE8-1972-6089-09BD-856994E5B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86C77F-F167-6C94-4FD5-625FEDAA0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29/02/2024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F57864A-CB76-C72B-318D-D06D76FAB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10E915-8C9E-7C14-DCB6-A2CB1DC08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1949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19A722-6155-027C-00EE-DF98AEAD5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2E6AC90-8ACF-CBCD-DDC0-944408713C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2A00EDD-A200-812E-9306-F385CC0C34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03B2826-5464-0F93-F9D9-DEA0442A7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29/02/2024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40C6B00-ADE4-8FF8-7D25-1CC87CF44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DE88650-5054-47EF-1DC7-CA836AACA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17192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7325AB8-E8CF-7136-CD50-5CD7189F1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78BE93-88BE-EC26-C1AD-23E0711B9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22A251-ED56-F7D0-8F88-FFC1E26EED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5CE71-01F9-420F-A774-2759C184E46E}" type="datetimeFigureOut">
              <a:rPr lang="es-PE" smtClean="0"/>
              <a:t>29/02/2024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A4E93C-9E1D-7E5E-032F-60869AE08D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60D448-FD38-0729-F711-427761A692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45087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file:///C:\SALA_PAMPA_GRANDE\sala_situacional.xlsx!TRABAJO2!F42C1:F57C5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emf"/><Relationship Id="rId4" Type="http://schemas.openxmlformats.org/officeDocument/2006/relationships/oleObject" Target="file:///C:\SALA_PAMPA_GRANDE\sala_situacional.xlsx!TRABAJO2!F89C1:F100C53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file:///C:\SALA_PAMPA_GRANDE\sala_situacional.xlsx!TRABAJO3!%5bsala_situacional.xlsx%5dTRABAJO3%20Gr&#225;fico%201" TargetMode="External"/><Relationship Id="rId3" Type="http://schemas.openxmlformats.org/officeDocument/2006/relationships/image" Target="../media/image29.emf"/><Relationship Id="rId7" Type="http://schemas.openxmlformats.org/officeDocument/2006/relationships/image" Target="../media/image31.emf"/><Relationship Id="rId2" Type="http://schemas.openxmlformats.org/officeDocument/2006/relationships/oleObject" Target="file:///C:\SALA_PAMPA_GRANDE\sala_situacional.xlsx!TRABAJO!F12C9:F16C14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PAMPA_GRANDE\sala_situacional.xlsx!TRABAJO3!%5bsala_situacional.xlsx%5dTRABAJO3%20Gr&#225;fico%202" TargetMode="External"/><Relationship Id="rId5" Type="http://schemas.openxmlformats.org/officeDocument/2006/relationships/image" Target="../media/image30.emf"/><Relationship Id="rId4" Type="http://schemas.openxmlformats.org/officeDocument/2006/relationships/oleObject" Target="file:///C:\SALA_PAMPA_GRANDE\sala_situacional.xlsx!TRABAJO!%5bsala_situacional.xlsx%5dTRABAJO%20Gr&#225;fico%202" TargetMode="External"/><Relationship Id="rId9" Type="http://schemas.openxmlformats.org/officeDocument/2006/relationships/image" Target="../media/image32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3.jpeg"/><Relationship Id="rId7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.jpeg"/><Relationship Id="rId9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7" Type="http://schemas.openxmlformats.org/officeDocument/2006/relationships/image" Target="../media/image42.emf"/><Relationship Id="rId2" Type="http://schemas.openxmlformats.org/officeDocument/2006/relationships/oleObject" Target="file:///G:\SALA_CORRALES\sala_situacional.xlsx!TRABAJO!F12C1:F18C7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G:\SALA_CORRALES\sala_situacional.xlsx!TRABAJO!F78C1:F92C9" TargetMode="External"/><Relationship Id="rId5" Type="http://schemas.openxmlformats.org/officeDocument/2006/relationships/image" Target="../media/image41.emf"/><Relationship Id="rId4" Type="http://schemas.openxmlformats.org/officeDocument/2006/relationships/oleObject" Target="file:///G:\SALA_CORRALES\sala_situacional.xlsx!TRABAJO!F40C1:F54C8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oleObject" Target="file:///G:\SALA_CORRALES\sala_situacional.xlsx!TRABAJO2!F32C1:F47C4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emf"/><Relationship Id="rId4" Type="http://schemas.openxmlformats.org/officeDocument/2006/relationships/oleObject" Target="file:///G:\SALA_CORRALES\sala_situacional.xlsx!TRABAJO2!F80C1:F95C48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file:///G:\SALA_CORRALES\sala_situacional.xlsx!TRABAJO!%5bsala_situacional.xlsx%5dTRABAJO%20Gr&#225;fico%202" TargetMode="External"/><Relationship Id="rId3" Type="http://schemas.openxmlformats.org/officeDocument/2006/relationships/image" Target="../media/image45.emf"/><Relationship Id="rId7" Type="http://schemas.openxmlformats.org/officeDocument/2006/relationships/image" Target="../media/image47.emf"/><Relationship Id="rId2" Type="http://schemas.openxmlformats.org/officeDocument/2006/relationships/oleObject" Target="file:///G:\SALA_CORRALES\sala_situacional.xlsx!TRABAJO3!%5bsala_situacional.xlsx%5dTRABAJO3%20Gr&#225;fico%201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G:\SALA_CORRALES\sala_situacional.xlsx!TRABAJO!F12C9:F16C14" TargetMode="External"/><Relationship Id="rId5" Type="http://schemas.openxmlformats.org/officeDocument/2006/relationships/image" Target="../media/image46.emf"/><Relationship Id="rId4" Type="http://schemas.openxmlformats.org/officeDocument/2006/relationships/oleObject" Target="file:///G:\SALA_CORRALES\sala_situacional.xlsx!TRABAJO3!%5bsala_situacional.xlsx%5dTRABAJO3%20Gr&#225;fico%202" TargetMode="External"/><Relationship Id="rId9" Type="http://schemas.openxmlformats.org/officeDocument/2006/relationships/image" Target="../media/image48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33.jpeg"/><Relationship Id="rId7" Type="http://schemas.openxmlformats.org/officeDocument/2006/relationships/image" Target="../media/image5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7" Type="http://schemas.openxmlformats.org/officeDocument/2006/relationships/image" Target="../media/image55.emf"/><Relationship Id="rId2" Type="http://schemas.openxmlformats.org/officeDocument/2006/relationships/oleObject" Target="file:///G:\SALA_ZORRITOS\sala_situacional.xlsx!TRABAJO!F12C1:F17C6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G:\SALA_ZORRITOS\sala_situacional.xlsx!TRABAJO!F81C1:F91C6" TargetMode="External"/><Relationship Id="rId5" Type="http://schemas.openxmlformats.org/officeDocument/2006/relationships/image" Target="../media/image54.emf"/><Relationship Id="rId4" Type="http://schemas.openxmlformats.org/officeDocument/2006/relationships/oleObject" Target="file:///G:\SALA_ZORRITOS\sala_situacional.xlsx!TRABAJO!F41C1:F52C6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oleObject" Target="file:///G:\SALA_ZORRITOS\sala_situacional.xlsx!TRABAJO2!F35C1:F45C4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emf"/><Relationship Id="rId4" Type="http://schemas.openxmlformats.org/officeDocument/2006/relationships/oleObject" Target="file:///G:\SALA_ZORRITOS\sala_situacional.xlsx!TRABAJO2!F83C1:F92C48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file:///G:\SALA_ZORRITOS\sala_situacional.xlsx!TRABAJO!%5bsala_situacional.xlsx%5dTRABAJO%20Gr&#225;fico%202" TargetMode="External"/><Relationship Id="rId3" Type="http://schemas.openxmlformats.org/officeDocument/2006/relationships/image" Target="../media/image58.emf"/><Relationship Id="rId7" Type="http://schemas.openxmlformats.org/officeDocument/2006/relationships/image" Target="../media/image60.emf"/><Relationship Id="rId2" Type="http://schemas.openxmlformats.org/officeDocument/2006/relationships/oleObject" Target="file:///G:\SALA_ZORRITOS\sala_situacional.xlsx!TRABAJO3!%5bsala_situacional.xlsx%5dTRABAJO3%20Gr&#225;fico%201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G:\SALA_ZORRITOS\sala_situacional.xlsx!TRABAJO!F12C9:F16C14" TargetMode="External"/><Relationship Id="rId5" Type="http://schemas.openxmlformats.org/officeDocument/2006/relationships/image" Target="../media/image59.emf"/><Relationship Id="rId4" Type="http://schemas.openxmlformats.org/officeDocument/2006/relationships/oleObject" Target="file:///G:\SALA_ZORRITOS\sala_situacional.xlsx!TRABAJO3!%5bsala_situacional.xlsx%5dTRABAJO3%20Gr&#225;fico%202" TargetMode="External"/><Relationship Id="rId9" Type="http://schemas.openxmlformats.org/officeDocument/2006/relationships/image" Target="../media/image61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1.emf"/><Relationship Id="rId2" Type="http://schemas.openxmlformats.org/officeDocument/2006/relationships/oleObject" Target="file:///C:\SALA_ZARUMILLA\sala_situacional%20za.xlsx!TRABAJO!F12C1:F18C7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ZARUMILLA\sala_situacional%20za.xlsx!TRABAJO!F96C1:F111C30" TargetMode="External"/><Relationship Id="rId5" Type="http://schemas.openxmlformats.org/officeDocument/2006/relationships/image" Target="../media/image10.emf"/><Relationship Id="rId4" Type="http://schemas.openxmlformats.org/officeDocument/2006/relationships/oleObject" Target="file:///C:\SALA_ZARUMILLA\sala_situacional%20za.xlsx!TRABAJO!F50C1:F72C3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file:///C:\SALA_ZARUMILLA\sala_situacional%20za.xlsx!TRABAJO2!F42C1:F59C59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emf"/><Relationship Id="rId4" Type="http://schemas.openxmlformats.org/officeDocument/2006/relationships/oleObject" Target="file:///C:\SALA_ZARUMILLA\sala_situacional%20za.xlsx!TRABAJO2!F89C1:F102C59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file:///C:\SALA_ZARUMILLA\sala_situacional%20za.xlsx!TRABAJO3!%5bsala_situacional%20za.xlsx%5dTRABAJO3%20Gr&#225;fico%202" TargetMode="External"/><Relationship Id="rId3" Type="http://schemas.openxmlformats.org/officeDocument/2006/relationships/image" Target="../media/image14.emf"/><Relationship Id="rId7" Type="http://schemas.openxmlformats.org/officeDocument/2006/relationships/image" Target="../media/image16.emf"/><Relationship Id="rId2" Type="http://schemas.openxmlformats.org/officeDocument/2006/relationships/oleObject" Target="file:///C:\SALA_ZARUMILLA\sala_situacional%20za.xlsx!TRABAJO!%5bsala_situacional%20za.xlsx%5dTRABAJO%20Gr&#225;fico%202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ZARUMILLA\sala_situacional%20za.xlsx!TRABAJO!F12C9:F16C14" TargetMode="External"/><Relationship Id="rId5" Type="http://schemas.openxmlformats.org/officeDocument/2006/relationships/image" Target="../media/image15.emf"/><Relationship Id="rId4" Type="http://schemas.openxmlformats.org/officeDocument/2006/relationships/oleObject" Target="file:///C:\SALA_ZARUMILLA\sala_situacional%20za.xlsx!TRABAJO3!%5bsala_situacional%20za.xlsx%5dTRABAJO3%20Gr&#225;fico%201" TargetMode="External"/><Relationship Id="rId9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7" Type="http://schemas.openxmlformats.org/officeDocument/2006/relationships/image" Target="../media/image26.emf"/><Relationship Id="rId2" Type="http://schemas.openxmlformats.org/officeDocument/2006/relationships/oleObject" Target="file:///C:\SALA_PAMPA_GRANDE\sala_situacional.xlsx!TRABAJO!F12C1:F17C4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PAMPA_GRANDE\sala_situacional.xlsx!TRABAJO!F82C1:F92C26" TargetMode="External"/><Relationship Id="rId5" Type="http://schemas.openxmlformats.org/officeDocument/2006/relationships/image" Target="../media/image25.emf"/><Relationship Id="rId4" Type="http://schemas.openxmlformats.org/officeDocument/2006/relationships/oleObject" Target="file:///C:\SALA_PAMPA_GRANDE\sala_situacional.xlsx!TRABAJO!F41C1:F56C2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8" y="-69285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ZARUMILLA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06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1" y="143936"/>
            <a:ext cx="952498" cy="1269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7" y="1439333"/>
            <a:ext cx="1066800" cy="142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3" y="2856089"/>
            <a:ext cx="1064683" cy="1419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33" y="4238977"/>
            <a:ext cx="931333" cy="1207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1" y="5486400"/>
            <a:ext cx="104775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CuadroTexto 10"/>
          <p:cNvSpPr txBox="1"/>
          <p:nvPr/>
        </p:nvSpPr>
        <p:spPr>
          <a:xfrm>
            <a:off x="9414933" y="6488668"/>
            <a:ext cx="363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LIC.OBST</a:t>
            </a:r>
            <a:r>
              <a:rPr lang="es-ES" sz="1400" dirty="0"/>
              <a:t>. ERICA ALONZO ESPINOZA</a:t>
            </a:r>
            <a:endParaRPr lang="es-PE" sz="1400" dirty="0"/>
          </a:p>
        </p:txBody>
      </p:sp>
    </p:spTree>
    <p:extLst>
      <p:ext uri="{BB962C8B-B14F-4D97-AF65-F5344CB8AC3E}">
        <p14:creationId xmlns:p14="http://schemas.microsoft.com/office/powerpoint/2010/main" val="1309130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(01-06)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SE06</a:t>
            </a:r>
            <a:endParaRPr lang="es-PE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3240088" y="1065213"/>
          <a:ext cx="22534562" cy="294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26793829" imgH="3495842" progId="Excel.Sheet.12">
                  <p:link updateAutomatic="1"/>
                </p:oleObj>
              </mc:Choice>
              <mc:Fallback>
                <p:oleObj name="Hoja de cálculo" r:id="rId2" imgW="26793829" imgH="3495842" progId="Excel.Sheet.12">
                  <p:link updateAutomatic="1"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40088" y="1065213"/>
                        <a:ext cx="22534562" cy="294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/>
        </p:nvGraphicFramePr>
        <p:xfrm>
          <a:off x="3082925" y="4105275"/>
          <a:ext cx="22202775" cy="237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22983886" imgH="2457411" progId="Excel.Sheet.12">
                  <p:link updateAutomatic="1"/>
                </p:oleObj>
              </mc:Choice>
              <mc:Fallback>
                <p:oleObj name="Hoja de cálculo" r:id="rId4" imgW="22983886" imgH="2457411" progId="Excel.Sheet.12">
                  <p:link updateAutomatic="1"/>
                  <p:pic>
                    <p:nvPicPr>
                      <p:cNvPr id="3" name="Objeto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82925" y="4105275"/>
                        <a:ext cx="22202775" cy="2373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2729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PAMPA GRANDE –  SE (01-06)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SE06</a:t>
            </a:r>
            <a:endParaRPr lang="es-PE" dirty="0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68265AB0-7C66-3F24-E51B-6E05BD0721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1080" y="4986867"/>
          <a:ext cx="5175250" cy="130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5743542" imgH="1447826" progId="Excel.Sheet.12">
                  <p:link updateAutomatic="1"/>
                </p:oleObj>
              </mc:Choice>
              <mc:Fallback>
                <p:oleObj name="Hoja de cálculo" r:id="rId2" imgW="5743542" imgH="1447826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68265AB0-7C66-3F24-E51B-6E05BD0721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91080" y="4986867"/>
                        <a:ext cx="5175250" cy="1304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CC232D72-93A7-8A53-E9B0-011FCCDCDE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69729" y="1250422"/>
          <a:ext cx="3724275" cy="246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5286516" imgH="3495842" progId="Excel.Sheet.12">
                  <p:link updateAutomatic="1"/>
                </p:oleObj>
              </mc:Choice>
              <mc:Fallback>
                <p:oleObj name="Hoja de cálculo" r:id="rId4" imgW="5286516" imgH="3495842" progId="Excel.Sheet.12">
                  <p:link updateAutomatic="1"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id="{CC232D72-93A7-8A53-E9B0-011FCCDCDE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69729" y="1250422"/>
                        <a:ext cx="3724275" cy="246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FD74DC6C-4A9A-ECFB-A6B8-F01F764095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82846" y="3757613"/>
          <a:ext cx="5213350" cy="289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6" imgW="6334172" imgH="3514609" progId="Excel.Sheet.12">
                  <p:link updateAutomatic="1"/>
                </p:oleObj>
              </mc:Choice>
              <mc:Fallback>
                <p:oleObj name="Hoja de cálculo" r:id="rId6" imgW="6334172" imgH="3514609" progId="Excel.Sheet.12">
                  <p:link updateAutomatic="1"/>
                  <p:pic>
                    <p:nvPicPr>
                      <p:cNvPr id="13" name="Objeto 12">
                        <a:extLst>
                          <a:ext uri="{FF2B5EF4-FFF2-40B4-BE49-F238E27FC236}">
                            <a16:creationId xmlns:a16="http://schemas.microsoft.com/office/drawing/2014/main" id="{FD74DC6C-4A9A-ECFB-A6B8-F01F764095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682846" y="3757613"/>
                        <a:ext cx="5213350" cy="2894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481013" y="1354138"/>
          <a:ext cx="5480050" cy="326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8" imgW="10201373" imgH="5972021" progId="Excel.Sheet.12">
                  <p:link updateAutomatic="1"/>
                </p:oleObj>
              </mc:Choice>
              <mc:Fallback>
                <p:oleObj name="Hoja de cálculo" r:id="rId8" imgW="10201373" imgH="5972021" progId="Excel.Sheet.12">
                  <p:link updateAutomatic="1"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81013" y="1354138"/>
                        <a:ext cx="5480050" cy="3268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8451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PAMPA GRANDE – SE 01-06/2024</a:t>
            </a:r>
            <a:endParaRPr lang="es-PE" sz="3600" b="1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188897"/>
            <a:ext cx="11802533" cy="560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796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8" y="-69285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CORRALES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06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17A5D91D-320F-4C33-B588-D41126DF426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0" t="13710" r="3959" b="5967"/>
          <a:stretch/>
        </p:blipFill>
        <p:spPr>
          <a:xfrm>
            <a:off x="236552" y="4475969"/>
            <a:ext cx="826941" cy="1138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D29BD54F-80A4-4510-AABF-FA7C9674F28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9" t="5967" r="11814"/>
          <a:stretch/>
        </p:blipFill>
        <p:spPr>
          <a:xfrm>
            <a:off x="53299" y="2384531"/>
            <a:ext cx="1173020" cy="1138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BA52F506-BAF7-4C45-AB6B-0D3376DE7DA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9" t="21229" r="32825" b="24032"/>
          <a:stretch/>
        </p:blipFill>
        <p:spPr>
          <a:xfrm>
            <a:off x="53299" y="27282"/>
            <a:ext cx="1178582" cy="1142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FF650B8-9403-4B60-B13A-3C6A66BC1D7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8" t="25545" r="19907" b="19492"/>
          <a:stretch/>
        </p:blipFill>
        <p:spPr>
          <a:xfrm>
            <a:off x="67625" y="1238743"/>
            <a:ext cx="1071907" cy="1142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72D4B36-0739-4E9B-82B2-60B9CAC285D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7" t="21280" r="3619" b="6629"/>
          <a:stretch/>
        </p:blipFill>
        <p:spPr>
          <a:xfrm>
            <a:off x="100748" y="3588922"/>
            <a:ext cx="1125571" cy="849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802B3C9-0EA7-4798-8929-C02C3626810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7" t="8514" r="18220" b="26015"/>
          <a:stretch/>
        </p:blipFill>
        <p:spPr>
          <a:xfrm>
            <a:off x="160798" y="5675729"/>
            <a:ext cx="1005469" cy="1219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36966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(01-06)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5686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(01-06)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SE06</a:t>
            </a:r>
            <a:endParaRPr lang="es-PE" dirty="0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19193439-FA4A-4B0D-A97B-8FE89DF658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4692" y="1284298"/>
          <a:ext cx="6591300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591433" imgH="2305042" progId="Excel.Sheet.12">
                  <p:link updateAutomatic="1"/>
                </p:oleObj>
              </mc:Choice>
              <mc:Fallback>
                <p:oleObj name="Worksheet" r:id="rId2" imgW="6591433" imgH="2305042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19193439-FA4A-4B0D-A97B-8FE89DF658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54692" y="1284298"/>
                        <a:ext cx="6591300" cy="230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F1D400D7-79C8-4807-8C05-4EBAA7F9F7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87939" y="949793"/>
          <a:ext cx="7353300" cy="331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7353191" imgH="3314841" progId="Excel.Sheet.12">
                  <p:link updateAutomatic="1"/>
                </p:oleObj>
              </mc:Choice>
              <mc:Fallback>
                <p:oleObj name="Worksheet" r:id="rId4" imgW="7353191" imgH="3314841" progId="Excel.Sheet.12">
                  <p:link updateAutomatic="1"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F1D400D7-79C8-4807-8C05-4EBAA7F9F7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87939" y="949793"/>
                        <a:ext cx="7353300" cy="331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544E011A-6FF5-47AE-AABE-FBA5395C90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50229" y="3804792"/>
          <a:ext cx="8391525" cy="286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8391435" imgH="2866880" progId="Excel.Sheet.12">
                  <p:link updateAutomatic="1"/>
                </p:oleObj>
              </mc:Choice>
              <mc:Fallback>
                <p:oleObj name="Worksheet" r:id="rId6" imgW="8391435" imgH="2866880" progId="Excel.Sheet.12">
                  <p:link updateAutomatic="1"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544E011A-6FF5-47AE-AABE-FBA5395C90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50229" y="3804792"/>
                        <a:ext cx="8391525" cy="2867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5777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(01-06)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SE06</a:t>
            </a:r>
            <a:endParaRPr lang="es-PE" dirty="0"/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EE4FD128-8313-4E8D-827B-68758C5F72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46288" y="612775"/>
          <a:ext cx="21297900" cy="359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1317105" imgH="3590858" progId="Excel.Sheet.12">
                  <p:link updateAutomatic="1"/>
                </p:oleObj>
              </mc:Choice>
              <mc:Fallback>
                <p:oleObj name="Worksheet" r:id="rId2" imgW="21317105" imgH="3590858" progId="Excel.Sheet.12">
                  <p:link updateAutomatic="1"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EE4FD128-8313-4E8D-827B-68758C5F72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46288" y="612775"/>
                        <a:ext cx="21297900" cy="3590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2662D80C-D2B4-4536-A28B-79FEAEEABF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39938" y="3563938"/>
          <a:ext cx="21510625" cy="324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21317105" imgH="3219442" progId="Excel.Sheet.12">
                  <p:link updateAutomatic="1"/>
                </p:oleObj>
              </mc:Choice>
              <mc:Fallback>
                <p:oleObj name="Worksheet" r:id="rId4" imgW="21317105" imgH="3219442" progId="Excel.Sheet.12">
                  <p:link updateAutomatic="1"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2662D80C-D2B4-4536-A28B-79FEAEEABF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39938" y="3563938"/>
                        <a:ext cx="21510625" cy="3249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6193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CORRALES –  SE (01-06)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SE06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9B3D3B51-76D9-B452-F040-84DEB50F73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2421" y="1260475"/>
          <a:ext cx="6015029" cy="352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0210727" imgH="5981496" progId="Excel.Sheet.12">
                  <p:link updateAutomatic="1"/>
                </p:oleObj>
              </mc:Choice>
              <mc:Fallback>
                <p:oleObj name="Worksheet" r:id="rId2" imgW="10210727" imgH="5981496" progId="Excel.Sheet.12">
                  <p:link updateAutomatic="1"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9B3D3B51-76D9-B452-F040-84DEB50F73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2421" y="1260475"/>
                        <a:ext cx="6015029" cy="3525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E9544487-BA88-3D1C-AAF3-B908FA348F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58536" y="3911767"/>
          <a:ext cx="5267325" cy="2816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7781727" imgH="4162500" progId="Excel.Sheet.12">
                  <p:link updateAutomatic="1"/>
                </p:oleObj>
              </mc:Choice>
              <mc:Fallback>
                <p:oleObj name="Worksheet" r:id="rId4" imgW="7781727" imgH="4162500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E9544487-BA88-3D1C-AAF3-B908FA348F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58536" y="3911767"/>
                        <a:ext cx="5267325" cy="28164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C287509B-D677-C69A-7CE1-071C3B2F32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74550" y="4671219"/>
          <a:ext cx="4679950" cy="185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4857622" imgH="1924199" progId="Excel.Sheet.12">
                  <p:link updateAutomatic="1"/>
                </p:oleObj>
              </mc:Choice>
              <mc:Fallback>
                <p:oleObj name="Worksheet" r:id="rId6" imgW="4857622" imgH="1924199" progId="Excel.Sheet.12">
                  <p:link updateAutomatic="1"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C287509B-D677-C69A-7CE1-071C3B2F32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74550" y="4671219"/>
                        <a:ext cx="4679950" cy="1852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BC03EB84-859C-0B9A-7AD7-FAE282C7B0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43800" y="1209825"/>
          <a:ext cx="4042056" cy="2689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5267246" imgH="3505263" progId="Excel.Sheet.12">
                  <p:link updateAutomatic="1"/>
                </p:oleObj>
              </mc:Choice>
              <mc:Fallback>
                <p:oleObj name="Worksheet" r:id="rId8" imgW="5267246" imgH="3505263" progId="Excel.Sheet.12">
                  <p:link updateAutomatic="1"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BC03EB84-859C-0B9A-7AD7-FAE282C7B0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543800" y="1209825"/>
                        <a:ext cx="4042056" cy="26891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4501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CORRALES – SE 01-06/2024</a:t>
            </a:r>
            <a:endParaRPr lang="es-PE" sz="3600" b="1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6549ECE-FE9D-45E3-B734-2CF666A1FA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3" y="1190168"/>
            <a:ext cx="12104834" cy="566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2917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8" y="-69285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ZORRITOS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06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766D06C-0E35-4260-8648-97A212F02F9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9" t="13710" r="1342" b="15883"/>
          <a:stretch/>
        </p:blipFill>
        <p:spPr>
          <a:xfrm>
            <a:off x="37995" y="21219"/>
            <a:ext cx="1143608" cy="1588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32E61CC-A09E-488B-8A1B-E399D276E07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0" t="2063" r="10349"/>
          <a:stretch/>
        </p:blipFill>
        <p:spPr>
          <a:xfrm>
            <a:off x="103633" y="4840631"/>
            <a:ext cx="1140151" cy="1837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9C29E09-976F-42F1-831A-A39B9A2B592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9" r="23943" b="37059"/>
          <a:stretch/>
        </p:blipFill>
        <p:spPr>
          <a:xfrm>
            <a:off x="89512" y="3089133"/>
            <a:ext cx="1040574" cy="1485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B705F42-DD05-4EF8-98B7-8AF3F4874E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2" y="1697352"/>
            <a:ext cx="1040574" cy="1391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3785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(01 -06)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907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 SE (01- 06)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44320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SE (01- 06)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SE06</a:t>
            </a:r>
            <a:endParaRPr lang="es-PE" dirty="0"/>
          </a:p>
        </p:txBody>
      </p:sp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CCA3951F-93DD-451A-9CCB-27C6FE0A5D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2534" y="1004148"/>
          <a:ext cx="6720467" cy="2623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829298" imgH="2114621" progId="Excel.Sheet.12">
                  <p:link updateAutomatic="1"/>
                </p:oleObj>
              </mc:Choice>
              <mc:Fallback>
                <p:oleObj name="Worksheet" r:id="rId2" imgW="5829298" imgH="2114621" progId="Excel.Sheet.12">
                  <p:link updateAutomatic="1"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id="{CCA3951F-93DD-451A-9CCB-27C6FE0A5D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2534" y="1004148"/>
                        <a:ext cx="6720467" cy="2623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3B5D4567-0CED-4B06-86F9-CF59A0E2ECE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64328" y="1082405"/>
          <a:ext cx="5952255" cy="2801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5829298" imgH="2743200" progId="Excel.Sheet.12">
                  <p:link updateAutomatic="1"/>
                </p:oleObj>
              </mc:Choice>
              <mc:Fallback>
                <p:oleObj name="Worksheet" r:id="rId4" imgW="5829298" imgH="2743200" progId="Excel.Sheet.12">
                  <p:link updateAutomatic="1"/>
                  <p:pic>
                    <p:nvPicPr>
                      <p:cNvPr id="14" name="Objeto 13">
                        <a:extLst>
                          <a:ext uri="{FF2B5EF4-FFF2-40B4-BE49-F238E27FC236}">
                            <a16:creationId xmlns:a16="http://schemas.microsoft.com/office/drawing/2014/main" id="{3B5D4567-0CED-4B06-86F9-CF59A0E2EC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64328" y="1082405"/>
                        <a:ext cx="5952255" cy="28010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id="{4471A2ED-10A8-4FD8-8778-1FDB2AD8B7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89582" y="4138949"/>
          <a:ext cx="6750874" cy="2437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829298" imgH="2105194" progId="Excel.Sheet.12">
                  <p:link updateAutomatic="1"/>
                </p:oleObj>
              </mc:Choice>
              <mc:Fallback>
                <p:oleObj name="Worksheet" r:id="rId6" imgW="5829298" imgH="2105194" progId="Excel.Sheet.12">
                  <p:link updateAutomatic="1"/>
                  <p:pic>
                    <p:nvPicPr>
                      <p:cNvPr id="15" name="Objeto 14">
                        <a:extLst>
                          <a:ext uri="{FF2B5EF4-FFF2-40B4-BE49-F238E27FC236}">
                            <a16:creationId xmlns:a16="http://schemas.microsoft.com/office/drawing/2014/main" id="{4471A2ED-10A8-4FD8-8778-1FDB2AD8B7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89582" y="4138949"/>
                        <a:ext cx="6750874" cy="24378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61671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 SE (01- 06)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SE06</a:t>
            </a:r>
            <a:endParaRPr lang="es-PE" dirty="0"/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31DE64A8-E379-4F0E-9F03-8ABD9B914C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3413" y="1190625"/>
          <a:ext cx="21023262" cy="261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1174134" imgH="2638374" progId="Excel.Sheet.12">
                  <p:link updateAutomatic="1"/>
                </p:oleObj>
              </mc:Choice>
              <mc:Fallback>
                <p:oleObj name="Worksheet" r:id="rId2" imgW="21174134" imgH="2638374" progId="Excel.Sheet.12">
                  <p:link updateAutomatic="1"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31DE64A8-E379-4F0E-9F03-8ABD9B914C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03413" y="1190625"/>
                        <a:ext cx="21023262" cy="2619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3922FDEB-242D-4889-9238-4C2B61C54D3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6588" y="4175125"/>
          <a:ext cx="20842287" cy="204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21174134" imgH="2076536" progId="Excel.Sheet.12">
                  <p:link updateAutomatic="1"/>
                </p:oleObj>
              </mc:Choice>
              <mc:Fallback>
                <p:oleObj name="Worksheet" r:id="rId4" imgW="21174134" imgH="2076536" progId="Excel.Sheet.12">
                  <p:link updateAutomatic="1"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3922FDEB-242D-4889-9238-4C2B61C54D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6588" y="4175125"/>
                        <a:ext cx="20842287" cy="2043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48902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ZORRITOS –  SE (01- 06)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SE06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9B3D3B51-76D9-B452-F040-84DEB50F73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775" y="1260475"/>
          <a:ext cx="6162675" cy="361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0210727" imgH="5981496" progId="Excel.Sheet.12">
                  <p:link updateAutomatic="1"/>
                </p:oleObj>
              </mc:Choice>
              <mc:Fallback>
                <p:oleObj name="Worksheet" r:id="rId2" imgW="10210727" imgH="5981496" progId="Excel.Sheet.12">
                  <p:link updateAutomatic="1"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9B3D3B51-76D9-B452-F040-84DEB50F73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4775" y="1260475"/>
                        <a:ext cx="6162675" cy="3611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E9544487-BA88-3D1C-AAF3-B908FA348F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70785" y="3886225"/>
          <a:ext cx="5216440" cy="2789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7781727" imgH="4162500" progId="Excel.Sheet.12">
                  <p:link updateAutomatic="1"/>
                </p:oleObj>
              </mc:Choice>
              <mc:Fallback>
                <p:oleObj name="Worksheet" r:id="rId4" imgW="7781727" imgH="4162500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E9544487-BA88-3D1C-AAF3-B908FA348F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70785" y="3886225"/>
                        <a:ext cx="5216440" cy="27892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C287509B-D677-C69A-7CE1-071C3B2F32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9188" y="4746625"/>
          <a:ext cx="4754562" cy="177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143565" imgH="1924199" progId="Excel.Sheet.12">
                  <p:link updateAutomatic="1"/>
                </p:oleObj>
              </mc:Choice>
              <mc:Fallback>
                <p:oleObj name="Worksheet" r:id="rId6" imgW="5143565" imgH="1924199" progId="Excel.Sheet.12">
                  <p:link updateAutomatic="1"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C287509B-D677-C69A-7CE1-071C3B2F32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19188" y="4746625"/>
                        <a:ext cx="4754562" cy="177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BC03EB84-859C-0B9A-7AD7-FAE282C7B0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10475" y="1193800"/>
          <a:ext cx="4110038" cy="2662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5410218" imgH="3505263" progId="Excel.Sheet.12">
                  <p:link updateAutomatic="1"/>
                </p:oleObj>
              </mc:Choice>
              <mc:Fallback>
                <p:oleObj name="Worksheet" r:id="rId8" imgW="5410218" imgH="3505263" progId="Excel.Sheet.12">
                  <p:link updateAutomatic="1"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BC03EB84-859C-0B9A-7AD7-FAE282C7B0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610475" y="1193800"/>
                        <a:ext cx="4110038" cy="2662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59048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ZORRITOS – SE 01-06/2024</a:t>
            </a:r>
            <a:endParaRPr lang="es-PE" sz="3600" b="1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24DDAB1-DF81-4FFA-858C-C7C1B76631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3" y="1190168"/>
            <a:ext cx="12104834" cy="566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312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(01-06)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SE06</a:t>
            </a:r>
            <a:endParaRPr lang="es-PE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0477700"/>
              </p:ext>
            </p:extLst>
          </p:nvPr>
        </p:nvGraphicFramePr>
        <p:xfrm>
          <a:off x="266155" y="1219200"/>
          <a:ext cx="6591300" cy="2197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6591314" imgH="2295461" progId="Excel.Sheet.12">
                  <p:link updateAutomatic="1"/>
                </p:oleObj>
              </mc:Choice>
              <mc:Fallback>
                <p:oleObj name="Hoja de cálculo" r:id="rId2" imgW="6591314" imgH="2295461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6155" y="1219200"/>
                        <a:ext cx="6591300" cy="21977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6621951"/>
              </p:ext>
            </p:extLst>
          </p:nvPr>
        </p:nvGraphicFramePr>
        <p:xfrm>
          <a:off x="7274560" y="1233215"/>
          <a:ext cx="19159570" cy="3652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24393485" imgH="4648264" progId="Excel.Sheet.12">
                  <p:link updateAutomatic="1"/>
                </p:oleObj>
              </mc:Choice>
              <mc:Fallback>
                <p:oleObj name="Hoja de cálculo" r:id="rId4" imgW="24393485" imgH="464826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74560" y="1233215"/>
                        <a:ext cx="19159570" cy="36522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1781721"/>
              </p:ext>
            </p:extLst>
          </p:nvPr>
        </p:nvGraphicFramePr>
        <p:xfrm>
          <a:off x="342538" y="3570968"/>
          <a:ext cx="22220872" cy="2786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6" imgW="24393485" imgH="3057602" progId="Excel.Sheet.12">
                  <p:link updateAutomatic="1"/>
                </p:oleObj>
              </mc:Choice>
              <mc:Fallback>
                <p:oleObj name="Hoja de cálculo" r:id="rId6" imgW="24393485" imgH="305760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2538" y="3570968"/>
                        <a:ext cx="22220872" cy="27862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8596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(01-06)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SE06</a:t>
            </a:r>
            <a:endParaRPr lang="es-PE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6843341"/>
              </p:ext>
            </p:extLst>
          </p:nvPr>
        </p:nvGraphicFramePr>
        <p:xfrm>
          <a:off x="3501652" y="1154913"/>
          <a:ext cx="17903210" cy="27378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28384572" imgH="4028959" progId="Excel.Sheet.12">
                  <p:link updateAutomatic="1"/>
                </p:oleObj>
              </mc:Choice>
              <mc:Fallback>
                <p:oleObj name="Hoja de cálculo" r:id="rId2" imgW="28384572" imgH="4028959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501652" y="1154913"/>
                        <a:ext cx="17903210" cy="27378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4243823"/>
              </p:ext>
            </p:extLst>
          </p:nvPr>
        </p:nvGraphicFramePr>
        <p:xfrm>
          <a:off x="3364412" y="4257630"/>
          <a:ext cx="19254570" cy="1925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28384572" imgH="2838308" progId="Excel.Sheet.12">
                  <p:link updateAutomatic="1"/>
                </p:oleObj>
              </mc:Choice>
              <mc:Fallback>
                <p:oleObj name="Hoja de cálculo" r:id="rId4" imgW="28384572" imgH="2838308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64412" y="4257630"/>
                        <a:ext cx="19254570" cy="19254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6046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ZARUMILLA –  SE (01-06)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SE06</a:t>
            </a:r>
            <a:endParaRPr lang="es-PE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3430661"/>
              </p:ext>
            </p:extLst>
          </p:nvPr>
        </p:nvGraphicFramePr>
        <p:xfrm>
          <a:off x="8004175" y="1398588"/>
          <a:ext cx="3397250" cy="226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5257713" imgH="3495842" progId="Excel.Sheet.12">
                  <p:link updateAutomatic="1"/>
                </p:oleObj>
              </mc:Choice>
              <mc:Fallback>
                <p:oleObj name="Hoja de cálculo" r:id="rId2" imgW="5257713" imgH="349584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004175" y="1398588"/>
                        <a:ext cx="3397250" cy="226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7220521"/>
              </p:ext>
            </p:extLst>
          </p:nvPr>
        </p:nvGraphicFramePr>
        <p:xfrm>
          <a:off x="469900" y="1352550"/>
          <a:ext cx="5599113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10201373" imgH="5972021" progId="Excel.Sheet.12">
                  <p:link updateAutomatic="1"/>
                </p:oleObj>
              </mc:Choice>
              <mc:Fallback>
                <p:oleObj name="Hoja de cálculo" r:id="rId4" imgW="10201373" imgH="5972021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9900" y="1352550"/>
                        <a:ext cx="5599113" cy="327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8730791"/>
              </p:ext>
            </p:extLst>
          </p:nvPr>
        </p:nvGraphicFramePr>
        <p:xfrm>
          <a:off x="830791" y="4648199"/>
          <a:ext cx="4857750" cy="1819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6" imgW="4857598" imgH="1847837" progId="Excel.Sheet.12">
                  <p:link updateAutomatic="1"/>
                </p:oleObj>
              </mc:Choice>
              <mc:Fallback>
                <p:oleObj name="Hoja de cálculo" r:id="rId6" imgW="4857598" imgH="1847837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30791" y="4648199"/>
                        <a:ext cx="4857750" cy="18198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7718601"/>
              </p:ext>
            </p:extLst>
          </p:nvPr>
        </p:nvGraphicFramePr>
        <p:xfrm>
          <a:off x="7320491" y="4024314"/>
          <a:ext cx="4439709" cy="2463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8" imgW="6457209" imgH="3582809" progId="Excel.Sheet.12">
                  <p:link updateAutomatic="1"/>
                </p:oleObj>
              </mc:Choice>
              <mc:Fallback>
                <p:oleObj name="Hoja de cálculo" r:id="rId8" imgW="6457209" imgH="3582809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320491" y="4024314"/>
                        <a:ext cx="4439709" cy="24632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1464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ZARUMILLA – SE 01-06/2024</a:t>
            </a:r>
            <a:endParaRPr lang="es-PE" sz="3600" b="1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188319"/>
            <a:ext cx="11929532" cy="560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963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624667" y="0"/>
            <a:ext cx="9567333" cy="695013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343024" y="5269130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PAMPA GRANDE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06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866" y="609273"/>
            <a:ext cx="2050377" cy="152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279399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25" y="94795"/>
            <a:ext cx="1140863" cy="1521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90" y="1685738"/>
            <a:ext cx="1095999" cy="1461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3" y="3257215"/>
            <a:ext cx="1307507" cy="1743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3653" y="5068685"/>
            <a:ext cx="1128044" cy="1504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uadroTexto 1"/>
          <p:cNvSpPr txBox="1"/>
          <p:nvPr/>
        </p:nvSpPr>
        <p:spPr>
          <a:xfrm>
            <a:off x="9287933" y="6550223"/>
            <a:ext cx="34967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LIC. OBST. ERICA ALONZO ESPINOZA</a:t>
            </a:r>
            <a:endParaRPr lang="es-PE" sz="1400" dirty="0"/>
          </a:p>
        </p:txBody>
      </p:sp>
    </p:spTree>
    <p:extLst>
      <p:ext uri="{BB962C8B-B14F-4D97-AF65-F5344CB8AC3E}">
        <p14:creationId xmlns:p14="http://schemas.microsoft.com/office/powerpoint/2010/main" val="1755872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(01-06)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4683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(01-06)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SE06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E7FE695D-727D-BA62-6BAD-BAD93697524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5126" y="1405438"/>
          <a:ext cx="4803775" cy="175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4476916" imgH="1638274" progId="Excel.Sheet.12">
                  <p:link updateAutomatic="1"/>
                </p:oleObj>
              </mc:Choice>
              <mc:Fallback>
                <p:oleObj name="Hoja de cálculo" r:id="rId2" imgW="4476916" imgH="1638274" progId="Excel.Sheet.12">
                  <p:link updateAutomatic="1"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E7FE695D-727D-BA62-6BAD-BAD9369752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25126" y="1405438"/>
                        <a:ext cx="4803775" cy="175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/>
        </p:nvGraphicFramePr>
        <p:xfrm>
          <a:off x="6849926" y="1162731"/>
          <a:ext cx="21296313" cy="317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22231198" imgH="3314777" progId="Excel.Sheet.12">
                  <p:link updateAutomatic="1"/>
                </p:oleObj>
              </mc:Choice>
              <mc:Fallback>
                <p:oleObj name="Hoja de cálculo" r:id="rId4" imgW="22231198" imgH="3314777" progId="Excel.Sheet.12">
                  <p:link updateAutomatic="1"/>
                  <p:pic>
                    <p:nvPicPr>
                      <p:cNvPr id="3" name="Objeto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49926" y="1162731"/>
                        <a:ext cx="21296313" cy="3176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/>
        </p:nvGraphicFramePr>
        <p:xfrm>
          <a:off x="800190" y="3929063"/>
          <a:ext cx="22507575" cy="213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6" imgW="22231198" imgH="2105012" progId="Excel.Sheet.12">
                  <p:link updateAutomatic="1"/>
                </p:oleObj>
              </mc:Choice>
              <mc:Fallback>
                <p:oleObj name="Hoja de cálculo" r:id="rId6" imgW="22231198" imgH="2105012" progId="Excel.Sheet.12">
                  <p:link updateAutomatic="1"/>
                  <p:pic>
                    <p:nvPicPr>
                      <p:cNvPr id="4" name="Objeto 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00190" y="3929063"/>
                        <a:ext cx="22507575" cy="2132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34714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2124</TotalTime>
  <Words>490</Words>
  <Application>Microsoft Office PowerPoint</Application>
  <PresentationFormat>Panorámica</PresentationFormat>
  <Paragraphs>54</Paragraphs>
  <Slides>24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Vínculos</vt:lpstr>
      </vt:variant>
      <vt:variant>
        <vt:i4>36</vt:i4>
      </vt:variant>
      <vt:variant>
        <vt:lpstr>Títulos de diapositiva</vt:lpstr>
      </vt:variant>
      <vt:variant>
        <vt:i4>24</vt:i4>
      </vt:variant>
    </vt:vector>
  </HeadingPairs>
  <TitlesOfParts>
    <vt:vector size="67" baseType="lpstr">
      <vt:lpstr>Arial</vt:lpstr>
      <vt:lpstr>Arial Narrow</vt:lpstr>
      <vt:lpstr>Arial Rounded MT Bold</vt:lpstr>
      <vt:lpstr>Calibri</vt:lpstr>
      <vt:lpstr>Calibri Light</vt:lpstr>
      <vt:lpstr>Cambria</vt:lpstr>
      <vt:lpstr>Tema de Office</vt:lpstr>
      <vt:lpstr>file:///C:\SALA_ZARUMILLA\sala_situacional%20za.xlsx!TRABAJO!F12C1:F18C7</vt:lpstr>
      <vt:lpstr>file:///C:\SALA_ZARUMILLA\sala_situacional%20za.xlsx!TRABAJO!F50C1:F72C30</vt:lpstr>
      <vt:lpstr>file:///C:\SALA_ZARUMILLA\sala_situacional%20za.xlsx!TRABAJO!F96C1:F111C30</vt:lpstr>
      <vt:lpstr>file:///C:\SALA_ZARUMILLA\sala_situacional%20za.xlsx!TRABAJO2!F42C1:F59C59</vt:lpstr>
      <vt:lpstr>file:///C:\SALA_ZARUMILLA\sala_situacional%20za.xlsx!TRABAJO2!F89C1:F102C59</vt:lpstr>
      <vt:lpstr>file:///C:\SALA_ZARUMILLA\sala_situacional%20za.xlsx!TRABAJO!%5bsala_situacional%20za.xlsx%5dTRABAJO%20Gráfico%202</vt:lpstr>
      <vt:lpstr>file:///C:\SALA_ZARUMILLA\sala_situacional%20za.xlsx!TRABAJO3!%5bsala_situacional%20za.xlsx%5dTRABAJO3%20Gráfico%201</vt:lpstr>
      <vt:lpstr>file:///C:\SALA_ZARUMILLA\sala_situacional%20za.xlsx!TRABAJO!F12C9:F16C14</vt:lpstr>
      <vt:lpstr>file:///C:\SALA_ZARUMILLA\sala_situacional%20za.xlsx!TRABAJO3!%5bsala_situacional%20za.xlsx%5dTRABAJO3%20Gráfico%202</vt:lpstr>
      <vt:lpstr>file:///C:\SALA_PAMPA_GRANDE\sala_situacional.xlsx!TRABAJO!F12C1:F17C4</vt:lpstr>
      <vt:lpstr>file:///C:\SALA_PAMPA_GRANDE\sala_situacional.xlsx!TRABAJO!F41C1:F56C26</vt:lpstr>
      <vt:lpstr>file:///C:\SALA_PAMPA_GRANDE\sala_situacional.xlsx!TRABAJO!F82C1:F92C26</vt:lpstr>
      <vt:lpstr>file:///C:\SALA_PAMPA_GRANDE\sala_situacional.xlsx!TRABAJO2!F42C1:F57C58</vt:lpstr>
      <vt:lpstr>file:///C:\SALA_PAMPA_GRANDE\sala_situacional.xlsx!TRABAJO2!F89C1:F100C53</vt:lpstr>
      <vt:lpstr>file:///C:\SALA_PAMPA_GRANDE\sala_situacional.xlsx!TRABAJO!F12C9:F16C14</vt:lpstr>
      <vt:lpstr>file:///C:\SALA_PAMPA_GRANDE\sala_situacional.xlsx!TRABAJO!%5bsala_situacional.xlsx%5dTRABAJO%20Gráfico%202</vt:lpstr>
      <vt:lpstr>file:///C:\SALA_PAMPA_GRANDE\sala_situacional.xlsx!TRABAJO3!%5bsala_situacional.xlsx%5dTRABAJO3%20Gráfico%202</vt:lpstr>
      <vt:lpstr>file:///C:\SALA_PAMPA_GRANDE\sala_situacional.xlsx!TRABAJO3!%5bsala_situacional.xlsx%5dTRABAJO3%20Gráfico%201</vt:lpstr>
      <vt:lpstr>file:///G:\SALA_CORRALES\sala_situacional.xlsx!TRABAJO!F12C1:F18C7</vt:lpstr>
      <vt:lpstr>file:///G:\SALA_CORRALES\sala_situacional.xlsx!TRABAJO!F40C1:F54C8</vt:lpstr>
      <vt:lpstr>file:///G:\SALA_CORRALES\sala_situacional.xlsx!TRABAJO!F78C1:F92C9</vt:lpstr>
      <vt:lpstr>file:///G:\SALA_CORRALES\sala_situacional.xlsx!TRABAJO2!F32C1:F47C48</vt:lpstr>
      <vt:lpstr>file:///G:\SALA_CORRALES\sala_situacional.xlsx!TRABAJO2!F80C1:F95C48</vt:lpstr>
      <vt:lpstr>file:///G:\SALA_CORRALES\sala_situacional.xlsx!TRABAJO3!%5bsala_situacional.xlsx%5dTRABAJO3%20Gráfico%201</vt:lpstr>
      <vt:lpstr>file:///G:\SALA_CORRALES\sala_situacional.xlsx!TRABAJO3!%5bsala_situacional.xlsx%5dTRABAJO3%20Gráfico%202</vt:lpstr>
      <vt:lpstr>file:///G:\SALA_CORRALES\sala_situacional.xlsx!TRABAJO!F12C9:F16C14</vt:lpstr>
      <vt:lpstr>file:///G:\SALA_CORRALES\sala_situacional.xlsx!TRABAJO!%5bsala_situacional.xlsx%5dTRABAJO%20Gráfico%202</vt:lpstr>
      <vt:lpstr>file:///G:\SALA_ZORRITOS\sala_situacional.xlsx!TRABAJO!F12C1:F17C6</vt:lpstr>
      <vt:lpstr>file:///G:\SALA_ZORRITOS\sala_situacional.xlsx!TRABAJO!F41C1:F52C6</vt:lpstr>
      <vt:lpstr>file:///G:\SALA_ZORRITOS\sala_situacional.xlsx!TRABAJO!F81C1:F91C6</vt:lpstr>
      <vt:lpstr>file:///G:\SALA_ZORRITOS\sala_situacional.xlsx!TRABAJO2!F35C1:F45C48</vt:lpstr>
      <vt:lpstr>file:///G:\SALA_ZORRITOS\sala_situacional.xlsx!TRABAJO2!F83C1:F92C48</vt:lpstr>
      <vt:lpstr>file:///G:\SALA_ZORRITOS\sala_situacional.xlsx!TRABAJO3!%5bsala_situacional.xlsx%5dTRABAJO3%20Gráfico%201</vt:lpstr>
      <vt:lpstr>file:///G:\SALA_ZORRITOS\sala_situacional.xlsx!TRABAJO3!%5bsala_situacional.xlsx%5dTRABAJO3%20Gráfico%202</vt:lpstr>
      <vt:lpstr>file:///G:\SALA_ZORRITOS\sala_situacional.xlsx!TRABAJO!F12C9:F16C14</vt:lpstr>
      <vt:lpstr>file:///G:\SALA_ZORRITOS\sala_situacional.xlsx!TRABAJO!%5bsala_situacional.xlsx%5dTRABAJO%20Gráfico%202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62</cp:revision>
  <cp:lastPrinted>2024-02-08T05:03:46Z</cp:lastPrinted>
  <dcterms:created xsi:type="dcterms:W3CDTF">2023-06-21T15:50:33Z</dcterms:created>
  <dcterms:modified xsi:type="dcterms:W3CDTF">2024-02-29T16:11:14Z</dcterms:modified>
</cp:coreProperties>
</file>