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100</c:v>
                </c:pt>
                <c:pt idx="1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7.1565346898512603</c:v>
                </c:pt>
                <c:pt idx="1">
                  <c:v>5.6693933749088847</c:v>
                </c:pt>
                <c:pt idx="2">
                  <c:v>7.4476008085966585</c:v>
                </c:pt>
                <c:pt idx="3">
                  <c:v>9.0571937953455564</c:v>
                </c:pt>
                <c:pt idx="4">
                  <c:v>11.513000095941667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3.1578947368421054E-2</c:v>
                </c:pt>
                <c:pt idx="4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0.05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8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23 DE ABRIL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</a:t>
            </a:r>
            <a:r>
              <a:rPr lang="es-E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Epidemiológica 17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D3EA7A-93CD-C3CD-607B-6F5D380C3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56" y="1875297"/>
            <a:ext cx="5231238" cy="45285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4883553-F00A-8554-DBF8-D4772A3FF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416" y="1861807"/>
            <a:ext cx="5262404" cy="45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12523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042261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2513A1EC-C421-70E8-E251-08861ECC5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202" y="2512664"/>
            <a:ext cx="5259129" cy="16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512967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9721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F81F9EC-271C-244F-3E61-B52EE7A6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38" y="1740169"/>
            <a:ext cx="10056353" cy="465479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272D23F-8702-86E6-E4FA-9F5B8010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49" y="1487239"/>
            <a:ext cx="6688086" cy="414024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66754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639" y="5370761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8" y="0"/>
            <a:ext cx="12156261" cy="68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8" y="23091"/>
            <a:ext cx="11378562" cy="68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ACFE8C-EE60-4556-829C-E94DF060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35" y="1345362"/>
            <a:ext cx="9905345" cy="53234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281179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45C5A3-08A8-ACC9-0402-60161242D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148" y="2283720"/>
            <a:ext cx="36766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90162" y="405389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162" y="4053891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581908-1CE8-3CA4-B427-171ECE6CC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992" y="1414702"/>
            <a:ext cx="9151385" cy="51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3BF959-5284-9BA3-6A97-C49AF4F28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63" y="1345695"/>
            <a:ext cx="9629557" cy="5381933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3735" y="426252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735" y="426252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A005FF1A-E037-E824-DB40-B15D26117E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47" y="1348798"/>
            <a:ext cx="9352720" cy="52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CE115F6-B9CA-91C1-5648-38F60D350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98" y="1333028"/>
            <a:ext cx="9881227" cy="552259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10040565" y="4650441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565" y="4650441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BDD15F-FCC2-963D-797A-F8A24B5CC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0631" y="1606934"/>
            <a:ext cx="8807436" cy="49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abril 2023 (SE17)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C532F09-7107-578A-8D03-AAC50D5F0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50" y="1390857"/>
            <a:ext cx="5916540" cy="371964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358695-0E4F-0034-988C-2AF1F4519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288" y="1376076"/>
            <a:ext cx="5010978" cy="27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19542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2032</cp:revision>
  <dcterms:created xsi:type="dcterms:W3CDTF">2022-02-06T20:00:10Z</dcterms:created>
  <dcterms:modified xsi:type="dcterms:W3CDTF">2023-04-24T20:15:54Z</dcterms:modified>
</cp:coreProperties>
</file>