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80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5.8025956944739949</c:v>
                </c:pt>
                <c:pt idx="1">
                  <c:v>4.4545233659998384</c:v>
                </c:pt>
                <c:pt idx="2">
                  <c:v>5.9580806468773275</c:v>
                </c:pt>
                <c:pt idx="3">
                  <c:v>7.72244944655779</c:v>
                </c:pt>
                <c:pt idx="4">
                  <c:v>9.2743611883974548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3.7037037037037035E-2</c:v>
                </c:pt>
                <c:pt idx="4">
                  <c:v>6.8965517241379309E-2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6.25E-2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10 DE ABRIL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15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D24387-B81E-7E30-FFA0-4A383320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1" y="1839693"/>
            <a:ext cx="5395612" cy="44304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69FDB3-5D0B-36E6-3790-25EF76099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84" y="1839693"/>
            <a:ext cx="5395611" cy="44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46889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966683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272279EA-7AC5-306C-3678-CCD9FE7A7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845" y="2381391"/>
            <a:ext cx="5053730" cy="16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86669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45666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A7F269-9609-2F3E-DB31-EFABCBAF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612639"/>
            <a:ext cx="9000317" cy="503743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BF00B4-3D49-D8BF-9B92-EB1CEFFEDE64}"/>
              </a:ext>
            </a:extLst>
          </p:cNvPr>
          <p:cNvSpPr txBox="1"/>
          <p:nvPr/>
        </p:nvSpPr>
        <p:spPr>
          <a:xfrm>
            <a:off x="135535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955879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6CC7C9B-D876-CBBF-1563-C09E85BDC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25" y="1371013"/>
            <a:ext cx="7041271" cy="4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6" y="0"/>
            <a:ext cx="12156266" cy="68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6" y="23091"/>
            <a:ext cx="11378567" cy="68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F1B54C-BA9B-1E0F-9A1B-57A2A7CB9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212" y="1232872"/>
            <a:ext cx="9894888" cy="54368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617607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C8224D-3AC8-8384-69C3-FF71E8F99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082" y="2112968"/>
            <a:ext cx="36766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441C8AF-1B29-4184-F9D8-6FB7DCF11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1524919"/>
            <a:ext cx="9153856" cy="50296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353548" y="224595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5CBA2F-567B-5D92-87BE-96FF1F5EE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80" y="1316215"/>
            <a:ext cx="9993613" cy="5491087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B0D765-0CDE-417B-735C-46A4581E7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61" y="1562688"/>
            <a:ext cx="9545039" cy="52446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-2145" y="237483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700178" y="239295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026623-A98E-F0BD-E1D4-CDAAED2A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68" y="1528158"/>
            <a:ext cx="10100229" cy="5549669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C831116-5285-B4BD-E62C-B0330EE28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11" y="1514599"/>
            <a:ext cx="9118249" cy="5010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66603" y="287358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385471" y="180686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49177" y="1912821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10 de abril 2023 (SE15)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879051-A641-BE67-AA4C-23A373232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647" y="1231176"/>
            <a:ext cx="5149282" cy="28059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26A70D-D49B-BAD6-8500-A286BEAB9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43" y="1231176"/>
            <a:ext cx="6200948" cy="38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19011</TotalTime>
  <Words>664</Words>
  <Application>Microsoft Office PowerPoint</Application>
  <PresentationFormat>Panorámica</PresentationFormat>
  <Paragraphs>97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1987</cp:revision>
  <dcterms:created xsi:type="dcterms:W3CDTF">2022-02-06T20:00:10Z</dcterms:created>
  <dcterms:modified xsi:type="dcterms:W3CDTF">2023-04-11T16:41:56Z</dcterms:modified>
</cp:coreProperties>
</file>