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3" d="100"/>
          <a:sy n="113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7633934535738142"/>
          <c:y val="2.65339920634810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156</c:v>
                </c:pt>
                <c:pt idx="1">
                  <c:v>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#,##0.00</c:formatCode>
                <c:ptCount val="5"/>
                <c:pt idx="0">
                  <c:v>12.765710527842788</c:v>
                </c:pt>
                <c:pt idx="1">
                  <c:v>7.6941767230906288</c:v>
                </c:pt>
                <c:pt idx="2">
                  <c:v>14.682413022661985</c:v>
                </c:pt>
                <c:pt idx="3">
                  <c:v>13.728799016102737</c:v>
                </c:pt>
                <c:pt idx="4">
                  <c:v>16.949694585691898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2.0833333333333332E-2</c:v>
                </c:pt>
                <c:pt idx="4">
                  <c:v>5.6603773584905662E-2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3.8461538461538464E-2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16/08/2023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16/08/2023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16/08/2023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16/08/2023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16/08/2023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16/08/2023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16/08/2023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4012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15 DE AGOSTO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33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15 de agosto 2023 (SE33)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309463-BC1C-D964-F2B4-97019E5A9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62" y="1807632"/>
            <a:ext cx="5223933" cy="442898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A7D1918-2312-1753-4A25-1B506B7B7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996" y="1807632"/>
            <a:ext cx="5144123" cy="436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15 de agosto 2023 (SE33)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601651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15 de agosto 2023 (SE33)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15 de agosto 2023 (SE33)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6740861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3C13DCC4-7D3B-27E8-990C-C88870813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202" y="2308822"/>
            <a:ext cx="5096476" cy="163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15 de agosto 2023 (SE33)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881436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17068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15 de agosto 2023 (SE33)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5708465" y="136614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F2EFB17-F4AA-7A75-9A52-C5CE96CDA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292" y="1892040"/>
            <a:ext cx="8228593" cy="456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15 de agosto 2023 (SE33)</a:t>
            </a:r>
            <a:endParaRPr lang="es-PE" sz="2000" b="1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910374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F42FDDC9-5D42-EAE4-3075-5E5565336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28" y="1310038"/>
            <a:ext cx="6665271" cy="412612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525" y="5353983"/>
            <a:ext cx="2112240" cy="8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1E7AA2-F468-825C-9F70-F9434103E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1" y="0"/>
            <a:ext cx="12156273" cy="68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51" y="-4936"/>
            <a:ext cx="11757294" cy="686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FB9416F-29C4-5392-D9A3-1BA9811C2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208" y="1137396"/>
            <a:ext cx="10205085" cy="539199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15 de agosto 2023 (SE33)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F67FED6-916C-FA60-AB7F-2B46BBEF3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4976" y="2218104"/>
            <a:ext cx="3185016" cy="159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9941829" y="4253552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12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1829" y="4253552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15 de agosto 2023 (SE33)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7ACB309-AEB1-C9BE-ECA9-4313240A92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747" y="1313325"/>
            <a:ext cx="8782828" cy="51589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9484F79-F6BA-D2D7-E65B-BF1D0C055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505" y="1341205"/>
            <a:ext cx="9341908" cy="518818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15 de agosto 2023 (SE33)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8874952" y="1632286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15 de agosto 2023 (SE33)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16067" y="4077108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5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067" y="4077108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B6333B2E-F41A-A701-9305-F133944A2B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9626" y="1660916"/>
            <a:ext cx="8553060" cy="458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D5C610E-CDCE-B6E1-9A26-9D7CC9F9F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139" y="1428836"/>
            <a:ext cx="9480608" cy="526613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15 de agosto 2023 (SE33)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15 de agosto 2023 (SE33)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17667" y="4087319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667" y="4087319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B4F38BB-3853-89D0-F940-F5EDCC7864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8412" y="1663264"/>
            <a:ext cx="9072563" cy="486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15 de agosto 2023 (SE33)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15 de agosto 2023 (SE33)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76F9C75-DD52-775E-61FE-38454FBF9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98" y="1290180"/>
            <a:ext cx="6065334" cy="381319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6CBF7F1-73A7-8F24-F6BB-C4BFA283E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667" y="4958221"/>
            <a:ext cx="2099914" cy="79996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060DCBB-33BD-D9EB-E21E-3493A7EB68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6257" y="1239481"/>
            <a:ext cx="5252245" cy="286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21974</TotalTime>
  <Words>651</Words>
  <Application>Microsoft Office PowerPoint</Application>
  <PresentationFormat>Panorámica</PresentationFormat>
  <Paragraphs>90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Usuario</cp:lastModifiedBy>
  <cp:revision>2287</cp:revision>
  <dcterms:created xsi:type="dcterms:W3CDTF">2022-02-06T20:00:10Z</dcterms:created>
  <dcterms:modified xsi:type="dcterms:W3CDTF">2023-08-16T13:02:35Z</dcterms:modified>
</cp:coreProperties>
</file>