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4" r:id="rId11"/>
    <p:sldId id="271" r:id="rId12"/>
    <p:sldId id="265" r:id="rId13"/>
    <p:sldId id="266" r:id="rId14"/>
    <p:sldId id="274" r:id="rId15"/>
    <p:sldId id="270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25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3.4482758620689655E-2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hart" Target="../charts/chart6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17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25764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554180-A40B-872D-CFCE-19838BCC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48" y="2385878"/>
            <a:ext cx="6501575" cy="20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37040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585011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5EFB32-6D39-68D4-414F-B98A05BB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2" y="1465375"/>
            <a:ext cx="8911087" cy="4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56A51C-4311-058D-2A0D-0C3C12AE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78" y="1485562"/>
            <a:ext cx="7081867" cy="438401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407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B54250-8776-9511-23EA-FBEB97C8E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71" y="1260399"/>
            <a:ext cx="9862858" cy="54084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4B6D24-F352-73E9-382B-5C22B1FEE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679" y="1661573"/>
            <a:ext cx="3534853" cy="17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B54BA0-E9C8-98E5-C7C6-985798BBA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92" y="1683409"/>
            <a:ext cx="9030778" cy="4952123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89CB45-6F8D-8DC1-AEF6-3F980D92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08" y="1257553"/>
            <a:ext cx="9298198" cy="50987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F8B4BB-722F-E045-3B5D-80E3E2E1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8" y="1392778"/>
            <a:ext cx="9367208" cy="5136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CEAB1D-5EF1-E733-4194-D33F8BD3E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482" y="1274518"/>
            <a:ext cx="9582868" cy="52548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716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7FF5A4F7-DFA0-F055-97AA-1557CDE82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403" y="1597799"/>
            <a:ext cx="8858250" cy="4857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6DB103-D842-1B6B-A45A-37F189EBB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623" y="1774716"/>
            <a:ext cx="8288547" cy="45060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17 de enero 2023 (SE03)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6057A3-0CDD-62B7-3741-6C529572D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251" y="1309610"/>
            <a:ext cx="4901781" cy="30413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7B7678-F0CF-BF05-0CFB-843ABE37A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35" y="5285848"/>
            <a:ext cx="1984525" cy="7560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D7AD71-0256-7C3F-A25F-FFB24B7E7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12" y="1393910"/>
            <a:ext cx="5880731" cy="36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17239</TotalTime>
  <Words>587</Words>
  <Application>Microsoft Office PowerPoint</Application>
  <PresentationFormat>Panorámica</PresentationFormat>
  <Paragraphs>75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1706</cp:revision>
  <dcterms:created xsi:type="dcterms:W3CDTF">2022-02-06T20:00:10Z</dcterms:created>
  <dcterms:modified xsi:type="dcterms:W3CDTF">2023-01-18T15:12:29Z</dcterms:modified>
</cp:coreProperties>
</file>