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0" r:id="rId6"/>
    <p:sldId id="273" r:id="rId7"/>
    <p:sldId id="272" r:id="rId8"/>
    <p:sldId id="262" r:id="rId9"/>
    <p:sldId id="264" r:id="rId10"/>
    <p:sldId id="271" r:id="rId11"/>
    <p:sldId id="265" r:id="rId12"/>
    <p:sldId id="266" r:id="rId13"/>
    <p:sldId id="274" r:id="rId14"/>
    <p:sldId id="270" r:id="rId1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>
        <p:scale>
          <a:sx n="100" d="100"/>
          <a:sy n="100" d="100"/>
        </p:scale>
        <p:origin x="81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593.99090729393163</c:v>
                </c:pt>
                <c:pt idx="7">
                  <c:v>527.80930760499427</c:v>
                </c:pt>
                <c:pt idx="8">
                  <c:v>426.75212954372944</c:v>
                </c:pt>
                <c:pt idx="9">
                  <c:v>435.79044969865555</c:v>
                </c:pt>
                <c:pt idx="10">
                  <c:v>450.59845106782444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248.43486037960847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998.52848433886902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862.79880478087659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582.08154506437768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0.2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0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09 de enero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01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09 de enero 2023 (SE01)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18931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09 de enero 2023 (SE01)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6B5AEAF-D57D-347C-0676-37CF759E9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105" y="2504085"/>
            <a:ext cx="6539789" cy="253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09 de enero 2023 (SE01)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995811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35410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0794D59-DE22-0B05-C8C7-9CBF04891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130" y="1480398"/>
            <a:ext cx="8190960" cy="504990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09 de enero 2023 (SE01)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09 de enero 2023 (SE01)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211265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72C822-8246-EC6B-E345-EC471E2B3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68" y="1426001"/>
            <a:ext cx="6597116" cy="40839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09 de enero 2023 (SE01)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7DED19-5D05-63A0-1412-DA7751931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40" y="1101491"/>
            <a:ext cx="10584611" cy="532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176AA0-5E4C-9440-818B-362AC9CEC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572" y="1477833"/>
            <a:ext cx="8481059" cy="52287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09 de enero 2023 (SE01)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56105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57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561055"/>
                <a:ext cx="1089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09 de enero 2023 (SE01)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A9089B4-E331-6ED2-0D05-E9304554E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179" y="1291639"/>
            <a:ext cx="9855642" cy="523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09 de enero 2023 (SE01)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B0BADA1-A9BF-EBB5-20E9-EA7AC62C7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162" y="1229761"/>
            <a:ext cx="9932653" cy="52786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638692" y="1310053"/>
            <a:ext cx="0" cy="4428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9B24195-246D-96ED-30A4-3A3C3B97A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995" y="1447164"/>
            <a:ext cx="8368916" cy="515961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09 de enero 2023 (SE01)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430787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30787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09 de enero 2023 (SE01)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D9C8D5-1A22-CBEE-A942-06484DFFF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392" y="1335388"/>
            <a:ext cx="9704717" cy="505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09 de enero 2023 (SE01)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B2D3D4-2405-A2B4-0412-1A8C585D3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65" y="1296114"/>
            <a:ext cx="6484787" cy="39142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3CFD4D1-4944-BA59-D4D9-45B909876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525" y="5104489"/>
            <a:ext cx="2010327" cy="7658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F56CA17-1453-FAFE-0B91-3B158F7667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7170" y="1296114"/>
            <a:ext cx="4282765" cy="282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09 de enero 2023 (SE01)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780545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16896</TotalTime>
  <Words>538</Words>
  <Application>Microsoft Office PowerPoint</Application>
  <PresentationFormat>Panorámica</PresentationFormat>
  <Paragraphs>68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1686</cp:revision>
  <dcterms:created xsi:type="dcterms:W3CDTF">2022-02-06T20:00:10Z</dcterms:created>
  <dcterms:modified xsi:type="dcterms:W3CDTF">2023-01-10T22:38:32Z</dcterms:modified>
</cp:coreProperties>
</file>