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4" r:id="rId11"/>
    <p:sldId id="271" r:id="rId12"/>
    <p:sldId id="265" r:id="rId13"/>
    <p:sldId id="266" r:id="rId14"/>
    <p:sldId id="274" r:id="rId15"/>
    <p:sldId id="270" r:id="rId1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11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593.99090729393163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427.18711614576222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149.83775529681239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799.75392187019384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862.79880478087659</c:v>
                </c:pt>
                <c:pt idx="9">
                  <c:v>871.68666754582625</c:v>
                </c:pt>
                <c:pt idx="10">
                  <c:v>767.47503566333808</c:v>
                </c:pt>
                <c:pt idx="11">
                  <c:v>753.20239111870194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8.3333333333333329E-2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9.0909090909090912E-2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12/01/2023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12/01/2023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6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20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11 de enero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3403056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606209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4B0AB96-26A2-C34A-EA8B-877E35C57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208" y="2528887"/>
            <a:ext cx="561022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848455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66608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C7753F-56C9-AB92-B2E0-E4A16E12B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963" y="1654458"/>
            <a:ext cx="9937630" cy="48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56A51C-4311-058D-2A0D-0C3C12AE6C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78" y="1485562"/>
            <a:ext cx="7081867" cy="4384013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383494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FA7863C-4CD8-AB70-DA31-BBB80836E4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3588" y="5269395"/>
            <a:ext cx="2059680" cy="78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86F68B-94FF-96C1-3F53-5521899130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30" y="1389299"/>
            <a:ext cx="10274060" cy="503996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9075CBA-2170-E336-A4A9-93C3F0B46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973" y="1707509"/>
            <a:ext cx="3305714" cy="16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ángulo redondeado 16"/>
              <p:cNvSpPr/>
              <p:nvPr/>
            </p:nvSpPr>
            <p:spPr>
              <a:xfrm>
                <a:off x="10187108" y="4566520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59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7108" y="4566520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773229-60B8-A0DE-7BA0-075C27CD78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266" y="1598737"/>
            <a:ext cx="9885590" cy="48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C239C3-29A3-DE66-5435-0652A478C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509" y="1364028"/>
            <a:ext cx="10538982" cy="5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2FBA3C-ECA5-6B7D-9E2C-21E521127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2" y="1744572"/>
            <a:ext cx="9601200" cy="47098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317192" y="460261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64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7192" y="460261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7579C2D-FBAB-C5C3-C6D2-29E370129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10" y="1267421"/>
            <a:ext cx="10638692" cy="52188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638692" y="1310053"/>
            <a:ext cx="0" cy="4428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9182456-5EE8-B306-22A8-126FAAE38A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44" y="1513972"/>
            <a:ext cx="9816860" cy="481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D9C8D5-1A22-CBEE-A942-06484DFF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392" y="1335388"/>
            <a:ext cx="9704717" cy="50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11 de enero 2023 (SE02)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0ABAE6-71EF-1BEA-66D3-CC2662726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235552"/>
            <a:ext cx="6770476" cy="425650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1E829B-FE15-10DC-3C7E-1BF86B42A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765" y="1235552"/>
            <a:ext cx="4524299" cy="246541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B7EDC7-B18B-E121-DD50-9DA19F7C9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8410" y="5285848"/>
            <a:ext cx="1906888" cy="72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16991</TotalTime>
  <Words>585</Words>
  <Application>Microsoft Office PowerPoint</Application>
  <PresentationFormat>Panorámica</PresentationFormat>
  <Paragraphs>74</Paragraphs>
  <Slides>15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1694</cp:revision>
  <dcterms:created xsi:type="dcterms:W3CDTF">2022-02-06T20:00:10Z</dcterms:created>
  <dcterms:modified xsi:type="dcterms:W3CDTF">2023-01-12T21:59:03Z</dcterms:modified>
</cp:coreProperties>
</file>