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65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31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DD143-7720-07A4-68DC-7D4FD5F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4" y="1911961"/>
            <a:ext cx="5207818" cy="418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20CE5B-2D63-5F3B-6288-937C0D6E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64" y="1761221"/>
            <a:ext cx="5522204" cy="44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53253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7963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99DB1C-274B-CCEA-24FD-0E8032F9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891" y="2485755"/>
            <a:ext cx="4072387" cy="1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0070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3414F0-2B9F-32FC-956B-97A7B06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6" y="1575653"/>
            <a:ext cx="10187796" cy="49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9567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3" y="0"/>
            <a:ext cx="1215629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241C6A-299B-4460-CBED-8FAAEB6D1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3" y="1101267"/>
            <a:ext cx="10506974" cy="57060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67EB6F-172F-31DC-B65D-2BB91171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339" y="2232838"/>
            <a:ext cx="3336446" cy="16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B407E9-762C-1FFA-1C96-79619A1FC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10" y="1478091"/>
            <a:ext cx="9558068" cy="519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690E41-BED4-A9D0-1046-3879E706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6" y="1350048"/>
            <a:ext cx="10524226" cy="51793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3DE9E2-9367-7AC3-2ACD-95A7336B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8" y="1563900"/>
            <a:ext cx="9862488" cy="48536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20E9C15-8A81-6D90-D64A-43BF8763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9" y="1526875"/>
            <a:ext cx="9543623" cy="468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enero 2023 (SE05)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9" y="1314753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75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5A895C-9294-5D33-8500-828166CF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337" y="1314753"/>
            <a:ext cx="4605104" cy="2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17708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1782</cp:revision>
  <dcterms:created xsi:type="dcterms:W3CDTF">2022-02-06T20:00:10Z</dcterms:created>
  <dcterms:modified xsi:type="dcterms:W3CDTF">2023-02-01T13:28:27Z</dcterms:modified>
</cp:coreProperties>
</file>