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51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3.28813756020193</c:v>
                </c:pt>
                <c:pt idx="1">
                  <c:v>3.2396533570907913</c:v>
                </c:pt>
                <c:pt idx="2">
                  <c:v>3.8301947015639963</c:v>
                </c:pt>
                <c:pt idx="3">
                  <c:v>5.4343162772073343</c:v>
                </c:pt>
                <c:pt idx="4">
                  <c:v>6.0763056061914353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1.7543859649122806E-2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1.9607843137254902E-2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16/02/2023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8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15 DE FEBRERO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07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15 de febrero 2023 (SE07)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779161-A026-F56E-FFE9-B219B068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5" y="1807632"/>
            <a:ext cx="5051471" cy="43742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83CFEB-4BBC-688B-80FB-931A39788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828" y="1820079"/>
            <a:ext cx="4940762" cy="42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15 de febrero 2023 (SE07)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905326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15 de febrero 2023 (SE07)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15 de febrero 2023 (SE07)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142583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A6BCCAF8-E43E-21DF-ADC2-829CE579D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245" y="2470636"/>
            <a:ext cx="4666367" cy="14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15 de febrero 2023 (SE07)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213168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27754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15 de febrero 2023 (SE07)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58CFD7-B59D-1FBD-4BE9-6348FB22C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673" y="1740169"/>
            <a:ext cx="9159995" cy="44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15 de febrero 2023 (SE07)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B40A52-309D-0F81-44A4-96CFB3610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50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804804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7" y="0"/>
            <a:ext cx="12156282" cy="68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6D0BC29-33C6-7BD1-9292-53FC648AD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176" y="1331946"/>
            <a:ext cx="10274128" cy="52551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15 de febrero 2023 (SE07)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513425-9FB8-BBEC-D578-F2FB48AA7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968" y="2285683"/>
            <a:ext cx="3312921" cy="16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DF073CC-23B7-51C9-2AF9-EE3517F364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790" y="1561720"/>
            <a:ext cx="9712066" cy="496766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15 de febrero 2023 (SE07)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1870214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7635818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AE28EB-2C03-F9FD-72E9-CDA0DA2BE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86" y="1154083"/>
            <a:ext cx="10509020" cy="53753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15 de febrero 2023 (SE07)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15 de febrero 2023 (SE07)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38950D3A-7B64-AE95-CBBE-306232332D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03" y="1543574"/>
            <a:ext cx="9459945" cy="4838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3873641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7686136" y="1841992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15 de febrero 2023 (SE07)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15 de febrero 2023 (SE07)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8EA1CB-8D76-328E-12EA-27610D8C22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223" y="1346388"/>
            <a:ext cx="9253633" cy="501842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668671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7735997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09018F-E48D-BC33-B275-8C6FAB905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35" y="1841465"/>
            <a:ext cx="8452847" cy="45841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15 de febrero 2023 (SE07)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15 de febrero 2023 (SE07)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A2EF52E-4808-9D8A-0182-59F3EC2B4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10" y="1252075"/>
            <a:ext cx="6521696" cy="41001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9EB76A-3F13-5B0D-AB7C-40B10807C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936" y="4969889"/>
            <a:ext cx="2100305" cy="8001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0293FB3-DAE7-4D1A-1259-880F8A4383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6811" y="1252075"/>
            <a:ext cx="4460313" cy="243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18134</TotalTime>
  <Words>654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Carbajal Crisanto</cp:lastModifiedBy>
  <cp:revision>1835</cp:revision>
  <dcterms:created xsi:type="dcterms:W3CDTF">2022-02-06T20:00:10Z</dcterms:created>
  <dcterms:modified xsi:type="dcterms:W3CDTF">2023-02-16T14:14:26Z</dcterms:modified>
</cp:coreProperties>
</file>