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43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2.7078779907545307</c:v>
                </c:pt>
                <c:pt idx="1">
                  <c:v>2.4297400178180935</c:v>
                </c:pt>
                <c:pt idx="2">
                  <c:v>3.4046175125013298</c:v>
                </c:pt>
                <c:pt idx="3">
                  <c:v>4.7669441028134507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2.3255813953488372E-2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8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05 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06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DA67C7-A9E3-D851-AE8A-F09397C3F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9" y="1857914"/>
            <a:ext cx="5265471" cy="41284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4F58AB-135B-B5A4-E09D-9D5D01067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145" y="1911961"/>
            <a:ext cx="5265471" cy="41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788622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31976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E9245D7A-656D-515C-6F5F-A907B258D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631" y="2375144"/>
            <a:ext cx="4888572" cy="15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295467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27754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D8A64A-4659-FC37-08ED-685B1E32F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78" y="1740169"/>
            <a:ext cx="9364244" cy="46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087073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4" y="0"/>
            <a:ext cx="12156289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C8E930-A1BC-E0AE-BBAE-3378FA6DC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9" y="1354217"/>
            <a:ext cx="10351698" cy="523561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80691B-7196-4BD8-4ACC-521422E21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682" y="2140505"/>
            <a:ext cx="3278938" cy="16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358FFC-EF9E-5DEF-0655-C13355991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269" y="1981861"/>
            <a:ext cx="8708636" cy="4343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41700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4D99C38-D113-891C-2C81-EC5EAED52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91313"/>
            <a:ext cx="10748513" cy="54363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212E68-54BA-C2F8-D3C4-B70081621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11" y="1577843"/>
            <a:ext cx="9666167" cy="482122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2329512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B5A8F6-B08C-820C-0E63-2F03E7ACB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64" y="1545620"/>
            <a:ext cx="9528146" cy="475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620004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05 de febrero 2023 (SE06)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8BC1AC-847C-DDDD-C510-D1A1D4FD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043" y="1338066"/>
            <a:ext cx="6668280" cy="4024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403" y="5167370"/>
            <a:ext cx="2307834" cy="879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47730E-3079-FC6F-C164-25221ECB7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833" y="1338066"/>
            <a:ext cx="4939767" cy="26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17763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1793</cp:revision>
  <dcterms:created xsi:type="dcterms:W3CDTF">2022-02-06T20:00:10Z</dcterms:created>
  <dcterms:modified xsi:type="dcterms:W3CDTF">2023-02-06T14:36:05Z</dcterms:modified>
</cp:coreProperties>
</file>