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150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11.992031101912923</c:v>
                </c:pt>
                <c:pt idx="1">
                  <c:v>6.8842633838179319</c:v>
                </c:pt>
                <c:pt idx="2">
                  <c:v>13.831258644536653</c:v>
                </c:pt>
                <c:pt idx="3">
                  <c:v>13.44278236993393</c:v>
                </c:pt>
                <c:pt idx="4">
                  <c:v>16.629889027471297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2.1276595744680851E-2</c:v>
                </c:pt>
                <c:pt idx="4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3.9735099337748346E-2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74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27 DE JUNIO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636E36-4C69-2C78-90FA-1749B5EA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2" y="1837534"/>
            <a:ext cx="5523189" cy="44463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864160-1E0B-2561-E4D9-730CC119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32" y="1837534"/>
            <a:ext cx="5291093" cy="42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682820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323998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DEAB9BD5-E01F-D3BE-FB65-B434785C0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36" y="2375235"/>
            <a:ext cx="4982293" cy="15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98676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306103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4F3963-E85C-8058-5A97-AC7F5135A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502" y="1941839"/>
            <a:ext cx="8356658" cy="45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6FC9D7-5045-D440-8C94-1D7F73B6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2" y="1285724"/>
            <a:ext cx="6745255" cy="417563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223296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6" y="0"/>
            <a:ext cx="12156284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7" y="-4936"/>
            <a:ext cx="11757304" cy="68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CF6652-C391-9068-8274-8F7FD72AF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6" y="1097296"/>
            <a:ext cx="9895075" cy="543209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636253-9D3C-350D-BC5E-2054626D5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185" y="2262055"/>
            <a:ext cx="3093094" cy="15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926CC0-9225-4262-BC53-22594F6DA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017" y="1807632"/>
            <a:ext cx="8398603" cy="46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31EDE9-D59B-AE72-FC5E-929FA645E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18" y="1372039"/>
            <a:ext cx="9648563" cy="52967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151" y="398568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78A6548-FE72-E0FA-0AFE-1821FAD4BC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656" y="1716448"/>
            <a:ext cx="8608328" cy="47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798342" y="4449105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342" y="4449105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B8FC01-543E-4EC0-E79D-51ED981BE1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280" y="1664025"/>
            <a:ext cx="8723284" cy="47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junio 2023 (SE26)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234A56-35F9-0EF8-FC3F-9ECFF1F0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64983"/>
            <a:ext cx="6007447" cy="3776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C2F6F6-41E2-1BB1-E74B-B27E5F041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353" y="1354294"/>
            <a:ext cx="4934968" cy="26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21057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2223</cp:revision>
  <dcterms:created xsi:type="dcterms:W3CDTF">2022-02-06T20:00:10Z</dcterms:created>
  <dcterms:modified xsi:type="dcterms:W3CDTF">2023-06-28T13:31:22Z</dcterms:modified>
</cp:coreProperties>
</file>