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150</c:v>
                </c:pt>
                <c:pt idx="1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11.992031101912923</c:v>
                </c:pt>
                <c:pt idx="1">
                  <c:v>6.8842633838179319</c:v>
                </c:pt>
                <c:pt idx="2">
                  <c:v>13.618470050005319</c:v>
                </c:pt>
                <c:pt idx="3">
                  <c:v>13.44278236993393</c:v>
                </c:pt>
                <c:pt idx="4">
                  <c:v>16.310083469250696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2.1276595744680851E-2</c:v>
                </c:pt>
                <c:pt idx="4">
                  <c:v>5.8823529411764705E-2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0.04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23/06/2023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23/06/2023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23/06/2023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23/06/2023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chart" Target="../charts/chart7.x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74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22 DE JUNIO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25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22 de junio 2023 (SE25)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4949776-76DC-6CAA-7443-99A12F45E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02" y="1807632"/>
            <a:ext cx="5474593" cy="445624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DB14094-2335-120E-EFCD-8D9B63545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962" y="1837534"/>
            <a:ext cx="5345841" cy="435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22 de junio 2023 (SE25)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446487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22 de junio 2023 (SE25)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22 de junio 2023 (SE25)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646737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15EF2DB3-EDAB-682C-E9B7-74FDC95EB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202" y="2370050"/>
            <a:ext cx="5349674" cy="171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22 de junio 2023 (SE25)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810334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870659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AA25338-A710-A3E4-7E42-282A5BD55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453" y="1740169"/>
            <a:ext cx="9184678" cy="464349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22 de junio 2023 (SE25)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5708465" y="136614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22 de junio 2023 (SE25)</a:t>
            </a:r>
            <a:endParaRPr lang="es-PE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0C6BB56-00FA-458B-78AC-1A9ABFD80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339" y="1538717"/>
            <a:ext cx="6161641" cy="3814349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1181605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525" y="5353983"/>
            <a:ext cx="2112240" cy="8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1E7AA2-F468-825C-9F70-F9434103E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6" y="0"/>
            <a:ext cx="12156285" cy="685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46" y="-4936"/>
            <a:ext cx="11757306" cy="68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BB312A3-5537-325B-BA6F-FBE97D0D1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519" y="1202146"/>
            <a:ext cx="9578961" cy="546665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22 de junio 2023 (SE25)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8636253-9D3C-350D-BC5E-2054626D52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185" y="2262055"/>
            <a:ext cx="3093094" cy="154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9999678" y="3900493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9678" y="3900493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22 de junio 2023 (SE25)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>
            <a:extLst>
              <a:ext uri="{FF2B5EF4-FFF2-40B4-BE49-F238E27FC236}">
                <a16:creationId xmlns:a16="http://schemas.microsoft.com/office/drawing/2014/main" id="{85425733-B0D9-CB8E-DAAB-7F0A6AAFFD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4449" y="1581664"/>
            <a:ext cx="8740062" cy="498790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688E66C-B231-7212-7FF8-87009E003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122" y="1282957"/>
            <a:ext cx="9193067" cy="52464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22 de junio 2023 (SE25)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8874952" y="1632286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22 de junio 2023 (SE25)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91503" y="4094741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503" y="4094741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9ED41D9E-43A7-ACE0-EBF6-3BB2D4EC52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6837" y="1634324"/>
            <a:ext cx="8681339" cy="495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D5C610E-CDCE-B6E1-9A26-9D7CC9F9F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139" y="1428836"/>
            <a:ext cx="9480608" cy="526613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22 de junio 2023 (SE25)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22 de junio 2023 (SE25)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9968647" y="4507828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647" y="4507828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9699AFF-0568-EFF4-DD2B-145CC2141E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7634" y="1669695"/>
            <a:ext cx="8582986" cy="476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22 de junio 2023 (SE25)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22 de junio 2023 (SE25)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8EAD69D-C10A-E8B2-E22B-E9D004680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5" y="1239537"/>
            <a:ext cx="6043543" cy="379949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6CBF7F1-73A7-8F24-F6BB-C4BFA283E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667" y="4958221"/>
            <a:ext cx="2099914" cy="79996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0AC2B4A-0C7D-8493-A273-8E73099396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585" y="1339638"/>
            <a:ext cx="4810126" cy="262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20994</TotalTime>
  <Words>651</Words>
  <Application>Microsoft Office PowerPoint</Application>
  <PresentationFormat>Panorámica</PresentationFormat>
  <Paragraphs>90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Jhon  Carbajal</cp:lastModifiedBy>
  <cp:revision>2206</cp:revision>
  <dcterms:created xsi:type="dcterms:W3CDTF">2022-02-06T20:00:10Z</dcterms:created>
  <dcterms:modified xsi:type="dcterms:W3CDTF">2023-06-23T15:02:40Z</dcterms:modified>
</cp:coreProperties>
</file>