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149</c:v>
                </c:pt>
                <c:pt idx="1">
                  <c:v>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11.798611245430456</c:v>
                </c:pt>
                <c:pt idx="1">
                  <c:v>6.8842633838179319</c:v>
                </c:pt>
                <c:pt idx="2">
                  <c:v>13.405681455473987</c:v>
                </c:pt>
                <c:pt idx="3">
                  <c:v>13.25210460582139</c:v>
                </c:pt>
                <c:pt idx="4">
                  <c:v>16.310083469250696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2.1582733812949641E-2</c:v>
                </c:pt>
                <c:pt idx="4">
                  <c:v>5.8823529411764705E-2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4.0268456375838924E-2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13/06/2023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13/06/2023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13/06/2023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13/06/2023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13/06/2023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chart" Target="../charts/chart7.xml"/><Relationship Id="rId4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74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12 DE JUNIO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24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949776-76DC-6CAA-7443-99A12F45EB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02" y="1807632"/>
            <a:ext cx="5474593" cy="445624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DB14094-2335-120E-EFCD-8D9B63545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962" y="1837534"/>
            <a:ext cx="5345841" cy="435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0083919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912511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78641A2B-E3AA-AEA4-FBE1-98C656DC3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202" y="2301831"/>
            <a:ext cx="4990682" cy="16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761220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312222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829564-6FA3-E5E7-AD7E-8515F852C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61" y="1807632"/>
            <a:ext cx="8996494" cy="448284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0C6BB56-00FA-458B-78AC-1A9ABFD80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339" y="1538717"/>
            <a:ext cx="6161641" cy="3814349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004435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4" y="0"/>
            <a:ext cx="12156289" cy="685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45" y="-4936"/>
            <a:ext cx="11757309" cy="686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2F38D4E-F92A-EEAF-AE3F-254DF5B02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554" y="1183660"/>
            <a:ext cx="9874891" cy="548514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DEDA71-9D5E-E645-C826-239E6F596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167" y="2243569"/>
            <a:ext cx="3026765" cy="151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6C381BD-BD61-9007-9812-58BD024FA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216" y="1614472"/>
            <a:ext cx="9035992" cy="50191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F41261-9A7E-7F3D-9AE3-9C74680EF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6334" y="1370051"/>
            <a:ext cx="9539331" cy="529875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F166B6C4-F173-351F-E12C-2A55573368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1831" y="1581830"/>
            <a:ext cx="9034113" cy="48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9699AFF-0568-EFF4-DD2B-145CC2141EF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7634" y="1669695"/>
            <a:ext cx="8582986" cy="47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12 de junio 2023 (SE24)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25138FC-9E8F-5ABD-609D-134BFC4A3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783" y="1340684"/>
            <a:ext cx="5221652" cy="284542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0BE0F34-5BD4-1F68-1211-B18196113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98" y="1431309"/>
            <a:ext cx="5738507" cy="360772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20926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 Carbajal</cp:lastModifiedBy>
  <cp:revision>2199</cp:revision>
  <dcterms:created xsi:type="dcterms:W3CDTF">2022-02-06T20:00:10Z</dcterms:created>
  <dcterms:modified xsi:type="dcterms:W3CDTF">2023-06-13T15:13:35Z</dcterms:modified>
</cp:coreProperties>
</file>