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61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4.6420765555791963</c:v>
                </c:pt>
                <c:pt idx="1">
                  <c:v>3.2396533570907913</c:v>
                </c:pt>
                <c:pt idx="2">
                  <c:v>5.1069262687519954</c:v>
                </c:pt>
                <c:pt idx="3">
                  <c:v>5.8156718054324088</c:v>
                </c:pt>
                <c:pt idx="4">
                  <c:v>7.6753333972944446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4.9180327868852458E-2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6.5573770491803282E-2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22/03/2023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21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48622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591959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7FD2260-229D-C804-6AC4-422749E9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91" y="2468502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5772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74361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42AC1C-E028-8D20-240A-FB45FDC67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44" y="1341624"/>
            <a:ext cx="7339091" cy="45432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8635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2" y="0"/>
            <a:ext cx="12156275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B48562-78D2-0009-026A-4482C916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42" y="1326439"/>
            <a:ext cx="9972316" cy="52029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9C7217-0C3A-1769-B5C6-1B117D44C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238" y="2184186"/>
            <a:ext cx="3084852" cy="15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46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F884FE-07B0-576A-2DBF-CE766FEF8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86" y="1376698"/>
            <a:ext cx="9563392" cy="49895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7683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A9C741F-6533-0D4D-E9D3-BD966429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61" y="1237089"/>
            <a:ext cx="9894678" cy="516244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57C301-F841-C049-B5AA-60F75D5C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99" y="1591982"/>
            <a:ext cx="9463357" cy="49374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1728743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B8EDC7-A995-7732-551A-C023FA82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7" y="1443121"/>
            <a:ext cx="10844393" cy="5364181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0F165D11-8245-E06E-99E4-52E2D9177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23" y="1768916"/>
            <a:ext cx="9249542" cy="457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B6BE9B-8191-21F3-87DA-28D0386F2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36" y="1307768"/>
            <a:ext cx="6420389" cy="403641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21 de marzo 2023 (SE12)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AF8FEC-463B-BF99-30E8-C51871FC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28" y="1350318"/>
            <a:ext cx="4978136" cy="27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18359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1908</cp:revision>
  <dcterms:created xsi:type="dcterms:W3CDTF">2022-02-06T20:00:10Z</dcterms:created>
  <dcterms:modified xsi:type="dcterms:W3CDTF">2023-03-22T14:08:43Z</dcterms:modified>
</cp:coreProperties>
</file>