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132</c:v>
                </c:pt>
                <c:pt idx="1">
                  <c:v>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11.411771532465524</c:v>
                </c:pt>
                <c:pt idx="1">
                  <c:v>6.0743500445452341</c:v>
                </c:pt>
                <c:pt idx="2">
                  <c:v>11.277795510160654</c:v>
                </c:pt>
                <c:pt idx="3">
                  <c:v>11.917360257033625</c:v>
                </c:pt>
                <c:pt idx="4">
                  <c:v>14.711055678147686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2.4E-2</c:v>
                </c:pt>
                <c:pt idx="4">
                  <c:v>6.5217391304347824E-2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4.5454545454545456E-2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25/05/2023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25/05/2023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25/05/2023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25/05/2023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25/05/2023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25/05/2023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25/05/2023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25/05/2023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25/05/2023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25/05/2023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25/05/2023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25/05/2023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chart" Target="../charts/chart7.x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65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24 DE MAYO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21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24 de mayo 2023 (SE21)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652082A-ACF6-E730-D53C-9B84471FD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12" y="1879646"/>
            <a:ext cx="5442201" cy="449821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0309870-8C47-B906-C86E-ECE4EAEEA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32898"/>
            <a:ext cx="5498759" cy="454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24 de mayo 2023 (SE21)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145731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24 de mayo 2023 (SE21)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24 de mayo 2023 (SE21)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4265647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89155228-1252-3992-3105-F1A3BC2CC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753" y="2335940"/>
            <a:ext cx="4923570" cy="157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24 de mayo 2023 (SE21)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9963639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6549464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1A7209E-5962-C91A-DDB6-33BF1C8FA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503049"/>
            <a:ext cx="6704770" cy="38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FABD146-BED5-45F7-B496-C5ACE6AA8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278" y="1554754"/>
            <a:ext cx="8449069" cy="490716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24 de mayo 2023 (SE21)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0CB6B1-0807-73F0-B219-B2D2E1410F97}"/>
              </a:ext>
            </a:extLst>
          </p:cNvPr>
          <p:cNvSpPr txBox="1"/>
          <p:nvPr/>
        </p:nvSpPr>
        <p:spPr>
          <a:xfrm>
            <a:off x="5599796" y="2416036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24 de mayo 2023 (SE21)</a:t>
            </a:r>
            <a:endParaRPr lang="es-PE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83CEEF0-7DBD-2A29-747F-085C2CAA0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572" y="1212822"/>
            <a:ext cx="6597116" cy="4083929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278657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60BB2E4-C2C5-6B99-BDF4-E54D83885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9525" y="5353983"/>
            <a:ext cx="2112240" cy="8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623B8-C958-C73A-74FA-C49E895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73" y="0"/>
            <a:ext cx="12156250" cy="685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22" y="23091"/>
            <a:ext cx="11378552" cy="681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C11F9439-B9FA-F404-0631-DA3530FF3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52" y="1320241"/>
            <a:ext cx="9781257" cy="520914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24 de mayo 2023 (SE21)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8851639" y="1650674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A104B9F-D9D2-F689-C5A9-4CD5A18A6B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9048" y="2174618"/>
            <a:ext cx="3415455" cy="170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10153986" y="4043106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3986" y="4043106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24 de mayo 2023 (SE21)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4669633-6821-2792-CB5D-449D9E4696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234" y="1614472"/>
            <a:ext cx="9227585" cy="491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694D395-C8D6-C5AB-E847-DD035B9E5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020" y="1183226"/>
            <a:ext cx="10053061" cy="5353897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24 de mayo 2023 (SE21)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8874952" y="1632286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24 de mayo 2023 (SE21)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091503" y="4094741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1503" y="4094741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4F4B61E0-DE10-2766-F684-A76C8745B0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251" y="1461348"/>
            <a:ext cx="9303085" cy="495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30D081A-15C8-9A07-00CA-316C94A6D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747" y="1315458"/>
            <a:ext cx="9806163" cy="52139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24 de mayo 2023 (SE21)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9069292" y="1950713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24 de mayo 2023 (SE21)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9968647" y="4507828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8647" y="4507828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9A8539E-D90E-39A4-33D7-7FEB9972B2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453" y="1722385"/>
            <a:ext cx="9034638" cy="481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2BD173-1035-6CCE-E4C3-1503EB44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87" y="1245117"/>
            <a:ext cx="10123009" cy="55621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24 de mayo 2023 (SE21)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403401" y="1206229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67107" y="1206229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24 de mayo 2023 (SE21)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75913CD-B00E-F8F7-A4EC-EF6F794C2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98" y="1340685"/>
            <a:ext cx="6026968" cy="378907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BA6AB0B-A267-AAB7-7D2F-262C7B0DC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056" y="5029401"/>
            <a:ext cx="2234450" cy="85121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5DEF056-9EE7-39CF-0599-D0044A9501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2241" y="1273105"/>
            <a:ext cx="5231374" cy="28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20300</TotalTime>
  <Words>651</Words>
  <Application>Microsoft Office PowerPoint</Application>
  <PresentationFormat>Panorámica</PresentationFormat>
  <Paragraphs>90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Usuario</cp:lastModifiedBy>
  <cp:revision>2131</cp:revision>
  <dcterms:created xsi:type="dcterms:W3CDTF">2022-02-06T20:00:10Z</dcterms:created>
  <dcterms:modified xsi:type="dcterms:W3CDTF">2023-05-25T13:55:01Z</dcterms:modified>
</cp:coreProperties>
</file>