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126</c:v>
                </c:pt>
                <c:pt idx="1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10.251252393570724</c:v>
                </c:pt>
                <c:pt idx="1">
                  <c:v>5.6693933749088847</c:v>
                </c:pt>
                <c:pt idx="2">
                  <c:v>10.001063942972657</c:v>
                </c:pt>
                <c:pt idx="3">
                  <c:v>11.53600472880855</c:v>
                </c:pt>
                <c:pt idx="4">
                  <c:v>14.071444561706484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2.4793388429752067E-2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3.968253968253968E-2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15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20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FBB54E-9EFF-71E9-49CE-35EBCF7C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6" y="1807632"/>
            <a:ext cx="5550070" cy="44602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D24B4F-8905-8CD9-D39E-A9B816C33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7632"/>
            <a:ext cx="5686906" cy="4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17012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81437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713789C-6D44-86F6-9BCB-7299A3A18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710" y="2327551"/>
            <a:ext cx="5349674" cy="17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888274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57961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FC6B3E-E710-51BD-2EA9-2E635505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41" y="1937955"/>
            <a:ext cx="8670366" cy="45239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A39A79-5F56-9E70-CFC9-3E096E408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72" y="1259233"/>
            <a:ext cx="6346118" cy="392854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684741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1" y="0"/>
            <a:ext cx="12156254" cy="68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0" y="23091"/>
            <a:ext cx="11378556" cy="68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753870-7768-E6F0-0892-B65880F9E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031" y="1391010"/>
            <a:ext cx="9901937" cy="516656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7D39D8-DA25-1E5F-A6E8-990D2D1E4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803" y="2258871"/>
            <a:ext cx="3228102" cy="16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50EBEC-4153-21D1-D25A-A4CB8C66F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311" y="1614472"/>
            <a:ext cx="9221266" cy="48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1E6C7C-039C-2A6D-78F9-349473F5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161" y="1511641"/>
            <a:ext cx="9616711" cy="50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836C7886-6C6B-9E86-50DE-823822DED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127" y="1614472"/>
            <a:ext cx="8928814" cy="46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6FF3029-7A02-EDA8-BD98-A5A7FEB3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238880"/>
            <a:ext cx="9781786" cy="54299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3D42BD-0BD2-3E1D-2ADE-F780D8BA3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484" y="2057145"/>
            <a:ext cx="8081526" cy="42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mayo 2023 (SE20)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D1AE8E0-0FF9-981B-F1E4-B163E8E11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55" y="1449400"/>
            <a:ext cx="6230880" cy="39172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1D2FF46-D9C5-5CD7-CBB3-778CB69AA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506" y="1234811"/>
            <a:ext cx="5103739" cy="27811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19995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2091</cp:revision>
  <dcterms:created xsi:type="dcterms:W3CDTF">2022-02-06T20:00:10Z</dcterms:created>
  <dcterms:modified xsi:type="dcterms:W3CDTF">2023-05-16T15:49:43Z</dcterms:modified>
</cp:coreProperties>
</file>