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161</c:v>
                </c:pt>
                <c:pt idx="1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12.959130384325254</c:v>
                </c:pt>
                <c:pt idx="1">
                  <c:v>7.6941767230906288</c:v>
                </c:pt>
                <c:pt idx="2">
                  <c:v>15.320778806255985</c:v>
                </c:pt>
                <c:pt idx="3">
                  <c:v>14.49151007255289</c:v>
                </c:pt>
                <c:pt idx="4">
                  <c:v>17.909111260353704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1.9736842105263157E-2</c:v>
                </c:pt>
                <c:pt idx="4">
                  <c:v>5.3571428571428568E-2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3.7267080745341616E-2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41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13 DE NOVIEMBRE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44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6C9941-CEF0-63DF-8744-6638D81C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" y="1911961"/>
            <a:ext cx="4871508" cy="44475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73B881-5E49-69B0-973B-41E0A31D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54" y="1911961"/>
            <a:ext cx="4746351" cy="43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40832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16255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5421890-1A58-B643-74B5-7E62E3D5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22" y="2444153"/>
            <a:ext cx="5206620" cy="16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45097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1947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5058E0-E046-B114-B034-5F937946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30" y="1355642"/>
            <a:ext cx="6469342" cy="4004831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33979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04EE56-C27B-6F79-42EB-1FA450EF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705" y="5361390"/>
            <a:ext cx="2128201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4" y="0"/>
            <a:ext cx="12156266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4" y="-4936"/>
            <a:ext cx="11757287" cy="68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52C3F4-0863-D361-654F-5FE3BA58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28" y="1212902"/>
            <a:ext cx="10328463" cy="53164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FA9A13-C5E7-8954-EC4F-FDAF78F41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097" y="2042846"/>
            <a:ext cx="3181828" cy="15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D6AE6-0F28-076D-B7D1-36E30F4F6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91" y="1845158"/>
            <a:ext cx="8583083" cy="45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FE4BF4-9400-2112-E644-266AC66C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84" y="1549115"/>
            <a:ext cx="9740312" cy="5119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668935" y="3433987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0.81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35" y="3433987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44BF753-07B9-6C49-0F45-12750ABDF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17" y="1614472"/>
            <a:ext cx="8845550" cy="46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E23BE5-A034-4131-E982-8813D140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0" y="1098279"/>
            <a:ext cx="6562351" cy="43015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noviembre 2023 (SE46)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7263C6-8B2F-98D8-1D6A-9BEADFF85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068" y="1249577"/>
            <a:ext cx="5141042" cy="28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22887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2382</cp:revision>
  <dcterms:created xsi:type="dcterms:W3CDTF">2022-02-06T20:00:10Z</dcterms:created>
  <dcterms:modified xsi:type="dcterms:W3CDTF">2023-11-14T15:01:41Z</dcterms:modified>
</cp:coreProperties>
</file>