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-2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-2</c:v>
                </c:pt>
                <c:pt idx="7">
                  <c:v>0</c:v>
                </c:pt>
                <c:pt idx="8">
                  <c:v>-1</c:v>
                </c:pt>
                <c:pt idx="9">
                  <c:v>-1</c:v>
                </c:pt>
                <c:pt idx="10">
                  <c:v>-6</c:v>
                </c:pt>
                <c:pt idx="11">
                  <c:v>-2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6-4E90-93BA-34B15A82388B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2</c:v>
                </c:pt>
                <c:pt idx="7">
                  <c:v>6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6-4E90-93BA-34B15A823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1-4B59-97EF-8CDE9AE307A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1-4B59-97EF-8CDE9AE307A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1-4B59-97EF-8CDE9AE307A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1-4B59-97EF-8CDE9AE30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1-4B59-97EF-8CDE9AE3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2/09/2024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2/09/2024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2/09/2024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5.png"/><Relationship Id="rId7" Type="http://schemas.openxmlformats.org/officeDocument/2006/relationships/package" Target="../embeddings/Microsoft_Excel_Macro-Enabled_Worksheet.xlsm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35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31/08/2024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25 al 31 de agosto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31 de agosto 2024 (SE35)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72553"/>
              </p:ext>
            </p:extLst>
          </p:nvPr>
        </p:nvGraphicFramePr>
        <p:xfrm>
          <a:off x="6894009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/>
              <a:t>Región Tumbes, al 31 de agosto 2024 (SE35)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1317"/>
            <a:ext cx="7069539" cy="42661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3" y="5174443"/>
            <a:ext cx="2187316" cy="814849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31 de agosto 2024 (SE35)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4B544E9-6458-87F7-1B93-69CFDE541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378789" y="130372"/>
            <a:ext cx="4824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31 de agosto 2024 (SE35)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1C9169-3C74-436A-D3E4-40E43A778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31 de agosto 2024 (SE35)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43EE0B-075E-6550-F6B9-B7D0E7B13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757523-1C62-1192-9600-066C121DEC11}"/>
              </a:ext>
            </a:extLst>
          </p:cNvPr>
          <p:cNvSpPr txBox="1"/>
          <p:nvPr/>
        </p:nvSpPr>
        <p:spPr>
          <a:xfrm>
            <a:off x="38549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0EEF8-765B-098A-07D3-0F9D8F550F4E}"/>
              </a:ext>
            </a:extLst>
          </p:cNvPr>
          <p:cNvSpPr txBox="1"/>
          <p:nvPr/>
        </p:nvSpPr>
        <p:spPr>
          <a:xfrm>
            <a:off x="87474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0BF6564-C19F-F134-C8A6-D8154AEC749C}"/>
              </a:ext>
            </a:extLst>
          </p:cNvPr>
          <p:cNvCxnSpPr/>
          <p:nvPr/>
        </p:nvCxnSpPr>
        <p:spPr>
          <a:xfrm>
            <a:off x="7604525" y="1215071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31 de agosto 2024 (SE35)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70AB99-B775-F7C1-63E1-1E4FB1F8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791B33EF-9046-7A15-7B76-4999D03BF98F}"/>
                  </a:ext>
                </a:extLst>
              </p:cNvPr>
              <p:cNvSpPr/>
              <p:nvPr/>
            </p:nvSpPr>
            <p:spPr>
              <a:xfrm>
                <a:off x="10879850" y="4584035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2.20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791B33EF-9046-7A15-7B76-4999D03BF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584035"/>
                <a:ext cx="1254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41CFD75A-EBD9-6BFD-8F6F-1604E3C52DF3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31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41CFD75A-EBD9-6BFD-8F6F-1604E3C52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ABA5D92-A7F6-9CD4-8C0A-0DE325074636}"/>
              </a:ext>
            </a:extLst>
          </p:cNvPr>
          <p:cNvCxnSpPr>
            <a:cxnSpLocks/>
          </p:cNvCxnSpPr>
          <p:nvPr/>
        </p:nvCxnSpPr>
        <p:spPr>
          <a:xfrm>
            <a:off x="2377440" y="5116523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AB5D75A6-9BC5-6CDF-0D2F-50CD3A7FC583}"/>
                  </a:ext>
                </a:extLst>
              </p:cNvPr>
              <p:cNvSpPr/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AB5D75A6-9BC5-6CDF-0D2F-50CD3A7FC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8F1DFF8-15DE-2979-C004-9B0204022473}"/>
              </a:ext>
            </a:extLst>
          </p:cNvPr>
          <p:cNvCxnSpPr>
            <a:cxnSpLocks/>
          </p:cNvCxnSpPr>
          <p:nvPr/>
        </p:nvCxnSpPr>
        <p:spPr>
          <a:xfrm>
            <a:off x="2377440" y="5488971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31 de agosto 2024 (SE35)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31 de agosto 2024 (SE35)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31 de agosto 2024 (SE35)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8F7A0F9-0B9E-D860-DF66-6F55E810D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214269"/>
              </p:ext>
            </p:extLst>
          </p:nvPr>
        </p:nvGraphicFramePr>
        <p:xfrm>
          <a:off x="5337697" y="2174389"/>
          <a:ext cx="6854303" cy="276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562937" imgH="3447869" progId="Excel.Sheet.12">
                  <p:embed/>
                </p:oleObj>
              </mc:Choice>
              <mc:Fallback>
                <p:oleObj name="Worksheet" r:id="rId4" imgW="8562937" imgH="34478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7697" y="2174389"/>
                        <a:ext cx="6854303" cy="2760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4CFDDB1C-4F87-7419-D714-C5602BBAE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23021"/>
            <a:ext cx="5105054" cy="331138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0A2BF6B-D0F5-5B6C-B2CD-B1051EF8125A}"/>
              </a:ext>
            </a:extLst>
          </p:cNvPr>
          <p:cNvSpPr txBox="1"/>
          <p:nvPr/>
        </p:nvSpPr>
        <p:spPr>
          <a:xfrm>
            <a:off x="55105" y="18214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0A2AD28A-F0F2-690B-902E-E48BEC209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911532"/>
              </p:ext>
            </p:extLst>
          </p:nvPr>
        </p:nvGraphicFramePr>
        <p:xfrm>
          <a:off x="3036298" y="4655573"/>
          <a:ext cx="2068756" cy="79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543280" imgH="980998" progId="Excel.SheetMacroEnabled.12">
                  <p:embed/>
                </p:oleObj>
              </mc:Choice>
              <mc:Fallback>
                <p:oleObj name="Macro-Enabled Worksheet" r:id="rId7" imgW="2543280" imgH="980998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36298" y="4655573"/>
                        <a:ext cx="2068756" cy="798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31 de agosto 2024 (SE35)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EE69E3-E7AF-0D30-600D-B09F9B051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381"/>
            <a:ext cx="6002223" cy="360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191E65-38DB-9312-B740-3AC2F881A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79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31 de agosto 2024 (SE35)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34D2D8F-EFD0-64F8-3AB0-6C2FEA66E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46" y="2180903"/>
            <a:ext cx="5353514" cy="32109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E0E57E-BB99-C51C-7E9D-AE4BD101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E232B8-BC08-188B-D10A-1CFE572AF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85904" y="1620415"/>
            <a:ext cx="6388101" cy="4276725"/>
            <a:chOff x="0" y="0"/>
            <a:chExt cx="4931700" cy="4276725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35369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Tema de Office</vt:lpstr>
      <vt:lpstr>Hoja de cálculo de Microsoft Excel</vt:lpstr>
      <vt:lpstr>Hoja de cálculo habilitada para macros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2665</cp:revision>
  <dcterms:created xsi:type="dcterms:W3CDTF">2022-02-06T20:00:10Z</dcterms:created>
  <dcterms:modified xsi:type="dcterms:W3CDTF">2024-09-02T22:51:20Z</dcterms:modified>
</cp:coreProperties>
</file>