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4" r:id="rId12"/>
    <p:sldId id="270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70" d="100"/>
          <a:sy n="70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2.16322483710390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EE-472E-9140-AA838B40B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-1</c:v>
                </c:pt>
                <c:pt idx="7">
                  <c:v>0</c:v>
                </c:pt>
                <c:pt idx="8">
                  <c:v>0</c:v>
                </c:pt>
                <c:pt idx="9">
                  <c:v>-1</c:v>
                </c:pt>
                <c:pt idx="10">
                  <c:v>-5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E-472E-9140-AA838B40B43D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1.376597623611575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EE-472E-9140-AA838B40B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EE-472E-9140-AA838B40B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92-4622-B974-FA745ED8C19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92-4622-B974-FA745ED8C194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92-4622-B974-FA745ED8C194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92-4622-B974-FA745ED8C1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92-4622-B974-FA745ED8C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68-4AF1-B092-74A1347493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5.2631578947368418E-2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68-4AF1-B092-74A134749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REGIONAL DE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SALUD</a:t>
            </a:r>
          </a:p>
          <a:p>
            <a:pPr algn="ctr"/>
            <a:r>
              <a:rPr lang="es-PE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1380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22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01/06/2024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 las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11:59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pm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26 de mayo </a:t>
            </a:r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01 junio del </a:t>
            </a:r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01 de junio 2024 (SE22)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2707"/>
            <a:ext cx="6858972" cy="4114211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73464"/>
              </p:ext>
            </p:extLst>
          </p:nvPr>
        </p:nvGraphicFramePr>
        <p:xfrm>
          <a:off x="6864937" y="4621699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01 de junio 2024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</a:t>
            </a:r>
            <a:r>
              <a:rPr lang="es-PE" sz="3600" dirty="0" smtClean="0"/>
              <a:t>6 </a:t>
            </a:r>
            <a:r>
              <a:rPr lang="es-PE" sz="3600" dirty="0"/>
              <a:t>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 smtClean="0"/>
              <a:t>Región Tumbes, al 01 de junio 2024 (SE22)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71825"/>
              </p:ext>
            </p:extLst>
          </p:nvPr>
        </p:nvGraphicFramePr>
        <p:xfrm>
          <a:off x="7484935" y="2554061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4079" t="3905" r="4965" b="2700"/>
          <a:stretch/>
        </p:blipFill>
        <p:spPr>
          <a:xfrm>
            <a:off x="97487" y="1566414"/>
            <a:ext cx="6673756" cy="41352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354" y="5188704"/>
            <a:ext cx="2263889" cy="84337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97487" y="1558017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</a:t>
            </a:r>
            <a:r>
              <a:rPr lang="es-PE" dirty="0" smtClean="0"/>
              <a:t>2024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5" y="130372"/>
            <a:ext cx="470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/>
              <a:t>Comportamiento  de COVID-19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al 01 de junio 2024 (SE22)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 smtClean="0"/>
              <a:t>Región Tumbes, al 01 de junio 2024 (SE22)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0" y="905465"/>
            <a:ext cx="986400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01 de junio 2024 (SE22)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50717"/>
            <a:ext cx="9866810" cy="5918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ángulo redondeado 11"/>
              <p:cNvSpPr/>
              <p:nvPr/>
            </p:nvSpPr>
            <p:spPr>
              <a:xfrm>
                <a:off x="10842152" y="4967794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1.87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ángulo redondead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52" y="4967794"/>
                <a:ext cx="1302836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redondeado 13"/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</a:t>
                </a:r>
                <a:r>
                  <a:rPr lang="es-ES" sz="1400" b="1" dirty="0" smtClean="0">
                    <a:solidFill>
                      <a:schemeClr val="tx1"/>
                    </a:solidFill>
                  </a:rPr>
                  <a:t>22 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ángulo redondead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/>
          <p:cNvCxnSpPr/>
          <p:nvPr/>
        </p:nvCxnSpPr>
        <p:spPr>
          <a:xfrm>
            <a:off x="2129051" y="5281692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01 de junio 2024 (SE22)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0" y="939600"/>
            <a:ext cx="986400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</a:t>
            </a:r>
            <a:r>
              <a:rPr lang="es-PE" sz="2000" b="1" dirty="0" smtClean="0"/>
              <a:t>los linajes de las </a:t>
            </a:r>
            <a:r>
              <a:rPr lang="es-PE" sz="2000" b="1" dirty="0"/>
              <a:t>Variantes de COVID-19</a:t>
            </a:r>
          </a:p>
          <a:p>
            <a:pPr algn="ctr"/>
            <a:r>
              <a:rPr lang="es-ES" sz="2000" b="1" dirty="0" smtClean="0"/>
              <a:t>Región Tumbes, al 01 de junio 2024 (SE22)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8381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 smtClean="0"/>
              <a:t>Región Tumbes, al 01 de junio 2024 (SE22)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912901"/>
            <a:ext cx="5518520" cy="34231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A57B83D-9DE3-E57A-C105-B3F6BFCF6F7C}"/>
              </a:ext>
            </a:extLst>
          </p:cNvPr>
          <p:cNvSpPr txBox="1"/>
          <p:nvPr/>
        </p:nvSpPr>
        <p:spPr>
          <a:xfrm>
            <a:off x="-130614" y="204628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324" y="5085203"/>
            <a:ext cx="2182454" cy="8433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138" y="2184263"/>
            <a:ext cx="6542861" cy="27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al 01 de junio 2024 (SE22)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8381"/>
            <a:ext cx="6061726" cy="3636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273" y="3222000"/>
            <a:ext cx="606172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 smtClean="0"/>
              <a:t>Región Tumbes, al 01 de junio 2024 (SE22)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pSpPr/>
          <p:nvPr/>
        </p:nvGrpSpPr>
        <p:grpSpPr>
          <a:xfrm>
            <a:off x="0" y="1485903"/>
            <a:ext cx="6577800" cy="4409930"/>
            <a:chOff x="0" y="0"/>
            <a:chExt cx="4931700" cy="4276725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00000000-0008-0000-03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21820043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3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0000000-0008-0000-03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735" y="2070444"/>
            <a:ext cx="5402953" cy="324084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AA66AA-15CA-905B-814A-7408FC26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E68ECBF-8833-8ED8-1110-91473810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29764</TotalTime>
  <Words>351</Words>
  <Application>Microsoft Office PowerPoint</Application>
  <PresentationFormat>Panorámica</PresentationFormat>
  <Paragraphs>53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Pvilchez</cp:lastModifiedBy>
  <cp:revision>2611</cp:revision>
  <dcterms:created xsi:type="dcterms:W3CDTF">2022-02-06T20:00:10Z</dcterms:created>
  <dcterms:modified xsi:type="dcterms:W3CDTF">2024-06-03T23:45:09Z</dcterms:modified>
</cp:coreProperties>
</file>