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-1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7-43C0-A6A9-D914F0CC7003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7-43C0-A6A9-D914F0CC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42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19/10/2024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13 al 19 de octubre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7116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4979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2420AA-EA43-6A7E-5050-FBC0BB693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18580" y="130372"/>
            <a:ext cx="49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5D73C0-C20C-E696-DB6A-1E5BB6258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502C5F-C4A0-AF0E-FD54-590F351D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53FBA-CFDE-4DDB-8A7A-38BF83FB2F70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E1840-8D52-037E-714F-235EEF0A23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F7F53C-9A87-636C-4CA9-D88F70E49EFD}"/>
              </a:ext>
            </a:extLst>
          </p:cNvPr>
          <p:cNvCxnSpPr/>
          <p:nvPr/>
        </p:nvCxnSpPr>
        <p:spPr>
          <a:xfrm>
            <a:off x="7140281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174C9-12D4-D633-11AB-89BF148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42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A5EF4A-A084-DDF9-C885-01359AC4255F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FFE064-44C7-D309-BA08-C8B7431E557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" y="1629000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C18E9A-A3C9-639E-A2B8-5FCC56231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866963"/>
              </p:ext>
            </p:extLst>
          </p:nvPr>
        </p:nvGraphicFramePr>
        <p:xfrm>
          <a:off x="5350542" y="2051381"/>
          <a:ext cx="6872758" cy="275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610518" imgH="3457595" progId="Excel.Sheet.12">
                  <p:embed/>
                </p:oleObj>
              </mc:Choice>
              <mc:Fallback>
                <p:oleObj name="Worksheet" r:id="rId6" imgW="8610518" imgH="3457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0542" y="2051381"/>
                        <a:ext cx="6872758" cy="275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57C7D-9BFE-E737-3E59-5C0344BC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65CC8F-85A5-0091-7C27-DE0114F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19 de octubre 2024 (SE42)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499D72C-88A3-9E5E-A492-1ACAA6F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2AC66E-9566-24E3-B905-367BFE5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E1F48A-0A44-600E-A4F2-9766C886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00046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37622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2680</cp:revision>
  <dcterms:created xsi:type="dcterms:W3CDTF">2022-02-06T20:00:10Z</dcterms:created>
  <dcterms:modified xsi:type="dcterms:W3CDTF">2024-10-21T23:43:51Z</dcterms:modified>
</cp:coreProperties>
</file>