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A-4DFA-81B3-C4412D01708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A-4DFA-81B3-C4412D01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17620767380264"/>
          <c:y val="6.5891520219573937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1-45D7-8291-EE1E0FFB53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1-45D7-8291-EE1E0FFB53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B1-45D7-8291-EE1E0FFB53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B1-45D7-8291-EE1E0FFB5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1-45D7-8291-EE1E0FFB5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3-4C22-8B91-C905550A1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C22-8B91-C905550A1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32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10/08/2024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04 al 10 de agosto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2247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89199"/>
              </p:ext>
            </p:extLst>
          </p:nvPr>
        </p:nvGraphicFramePr>
        <p:xfrm>
          <a:off x="7263252" y="2767890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91A3AF-EA23-C118-45EE-054E98CA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78789" y="130372"/>
            <a:ext cx="4824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E2CF41-FF2A-1150-F107-ED4FBD4E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3BE45B-220A-93DD-440C-2F129520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7ECBD9-88A7-20C8-14B3-6255041361BE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F1FE41-74F5-D432-0051-F96337D1C92F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77A5631-FD68-273D-692E-8151FC1D20F8}"/>
              </a:ext>
            </a:extLst>
          </p:cNvPr>
          <p:cNvCxnSpPr/>
          <p:nvPr/>
        </p:nvCxnSpPr>
        <p:spPr>
          <a:xfrm>
            <a:off x="7773341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4CBCD-536A-85AD-B9B5-3DC55ED6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8" y="93180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31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5A3800-8985-9BE8-9942-E65A2189D81A}"/>
              </a:ext>
            </a:extLst>
          </p:cNvPr>
          <p:cNvCxnSpPr/>
          <p:nvPr/>
        </p:nvCxnSpPr>
        <p:spPr>
          <a:xfrm>
            <a:off x="2129051" y="5046182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CA28A36-7621-B059-C269-6C24A0CDB6AC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467149-2FAB-E0A3-784F-5A5325D2F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98853"/>
              </p:ext>
            </p:extLst>
          </p:nvPr>
        </p:nvGraphicFramePr>
        <p:xfrm>
          <a:off x="5296381" y="1896771"/>
          <a:ext cx="6936095" cy="296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67755" imgH="3447869" progId="Excel.Sheet.12">
                  <p:embed/>
                </p:oleObj>
              </mc:Choice>
              <mc:Fallback>
                <p:oleObj name="Worksheet" r:id="rId6" imgW="8067755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6381" y="1896771"/>
                        <a:ext cx="6936095" cy="2964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4DF1B5-16B0-2B3D-689F-862EFE4E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3200"/>
            <a:ext cx="6002222" cy="36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340FDD-BD53-E8BC-2807-A32EF20C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9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10 de agosto 2024 (SE32)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97688" y="1509392"/>
            <a:ext cx="6388101" cy="4276725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F4851E9-DA5C-F9D9-1C0C-E69779A02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746" y="2032556"/>
            <a:ext cx="5385987" cy="32303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302FC2-B8EA-FE1C-B8EA-81D9372F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3485A5-2670-3407-5759-49045141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34495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2657</cp:revision>
  <dcterms:created xsi:type="dcterms:W3CDTF">2022-02-06T20:00:10Z</dcterms:created>
  <dcterms:modified xsi:type="dcterms:W3CDTF">2024-08-14T13:23:43Z</dcterms:modified>
</cp:coreProperties>
</file>