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2021\salas%2008-2021\SQL-COVID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0-4E89-8038-84EEE6956F4F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0-4E89-8038-84EEE6956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3-4A18-AA40-833F2D66CFF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3-4A18-AA40-833F2D66CFF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3-4A18-AA40-833F2D66CFF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3-4A18-AA40-833F2D66CF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3-4A18-AA40-833F2D66C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DE-46B0-A449-18E0F78901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4.7619047619047616E-2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E-46B0-A449-18E0F7890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27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06/07/2024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30 de junio al 06 de julio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418561"/>
              </p:ext>
            </p:extLst>
          </p:nvPr>
        </p:nvGraphicFramePr>
        <p:xfrm>
          <a:off x="6858972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558C1F4-2C37-535A-9DE8-C1B993E97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8270"/>
            <a:ext cx="6860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428286"/>
              </p:ext>
            </p:extLst>
          </p:nvPr>
        </p:nvGraphicFramePr>
        <p:xfrm>
          <a:off x="7481765" y="2560745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82A6A87-64D1-0A34-4010-7B193B68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17F3D8-EE9B-8ECE-D411-6FE39F231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73" y="937219"/>
            <a:ext cx="9867653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30F6AEC-1DE7-F54D-7622-369B4060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73" y="937219"/>
            <a:ext cx="9867653" cy="5918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825EE6-E635-D71A-7385-85A5E5B3C578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7DA503-73C9-4257-4B6F-B2902B1C8A22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530EAD2-421A-1793-D52D-A1D34BE4E8E5}"/>
              </a:ext>
            </a:extLst>
          </p:cNvPr>
          <p:cNvCxnSpPr/>
          <p:nvPr/>
        </p:nvCxnSpPr>
        <p:spPr>
          <a:xfrm>
            <a:off x="7970293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B4B700-152D-F76B-A77C-F1B19010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73" y="950717"/>
            <a:ext cx="9867653" cy="591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4EFB40DA-5FD6-488C-15BD-61CB1518EAED}"/>
                  </a:ext>
                </a:extLst>
              </p:cNvPr>
              <p:cNvSpPr/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4EFB40DA-5FD6-488C-15BD-61CB1518E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6A323A20-9AE8-7C71-F314-F39F424735C6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26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6A323A20-9AE8-7C71-F314-F39F42473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FBF0B0E-9E69-496C-DDC5-7269134C6F1A}"/>
              </a:ext>
            </a:extLst>
          </p:cNvPr>
          <p:cNvCxnSpPr/>
          <p:nvPr/>
        </p:nvCxnSpPr>
        <p:spPr>
          <a:xfrm>
            <a:off x="2129051" y="517279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5ECBF762-4EBC-1704-5321-6CA7311AA8F9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5ECBF762-4EBC-1704-5321-6CA7311AA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A3B186-EB0B-8F9C-AC78-76F1142FD04D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3A0055-42C0-1488-404C-EB9AD149E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094" y="2046289"/>
            <a:ext cx="6797610" cy="2909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0F8208-D608-9759-6C48-E32D3A732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32300"/>
            <a:ext cx="5422007" cy="338204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6282BB3-E026-3086-0C9F-A53ED6F42435}"/>
              </a:ext>
            </a:extLst>
          </p:cNvPr>
          <p:cNvSpPr txBox="1"/>
          <p:nvPr/>
        </p:nvSpPr>
        <p:spPr>
          <a:xfrm>
            <a:off x="0" y="237860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B43521-17B2-AAC0-47EB-4692D86FC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5007072"/>
            <a:ext cx="1875794" cy="7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31CD0D-176C-D64A-41AA-ECCFB38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307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A950DD-50CF-2B22-39FA-C5E14A0E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8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06 de julio 2024 (SE27)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0303205-2291-F75F-B76A-19282EB7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1" y="2044728"/>
            <a:ext cx="5489789" cy="32926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3C6F95-F61D-7B72-ECAE-08BCFBF4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64C134-BFDF-DDA9-007E-4344052E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52230" y="1739455"/>
            <a:ext cx="6472093" cy="4298257"/>
            <a:chOff x="0" y="0"/>
            <a:chExt cx="4931700" cy="4276725"/>
          </a:xfrm>
        </p:grpSpPr>
        <p:graphicFrame>
          <p:nvGraphicFramePr>
            <p:cNvPr id="23" name="Gráfico 22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33240</TotalTime>
  <Words>370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2644</cp:revision>
  <dcterms:created xsi:type="dcterms:W3CDTF">2022-02-06T20:00:10Z</dcterms:created>
  <dcterms:modified xsi:type="dcterms:W3CDTF">2024-07-08T15:06:09Z</dcterms:modified>
</cp:coreProperties>
</file>