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80" r:id="rId11"/>
    <p:sldId id="266" r:id="rId12"/>
    <p:sldId id="274" r:id="rId13"/>
    <p:sldId id="281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1A2D6"/>
    <a:srgbClr val="FF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mportamien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Suma de casos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cat>
            <c:numRef>
              <c:f>Hoja1!$A$4:$A$1207</c:f>
              <c:numCache>
                <c:formatCode>yyyy\-mm\-dd</c:formatCode>
                <c:ptCount val="1204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45694</c:v>
                </c:pt>
              </c:numCache>
            </c:numRef>
          </c:cat>
          <c:val>
            <c:numRef>
              <c:f>Hoja1!$B$4:$B$1207</c:f>
              <c:numCache>
                <c:formatCode>General</c:formatCode>
                <c:ptCount val="1204"/>
                <c:pt idx="1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9</c:v>
                </c:pt>
                <c:pt idx="16">
                  <c:v>7</c:v>
                </c:pt>
                <c:pt idx="17">
                  <c:v>7</c:v>
                </c:pt>
                <c:pt idx="18">
                  <c:v>11</c:v>
                </c:pt>
                <c:pt idx="19">
                  <c:v>16</c:v>
                </c:pt>
                <c:pt idx="20">
                  <c:v>3</c:v>
                </c:pt>
                <c:pt idx="21">
                  <c:v>8</c:v>
                </c:pt>
                <c:pt idx="22">
                  <c:v>2</c:v>
                </c:pt>
                <c:pt idx="23">
                  <c:v>16</c:v>
                </c:pt>
                <c:pt idx="24">
                  <c:v>7</c:v>
                </c:pt>
                <c:pt idx="25">
                  <c:v>13</c:v>
                </c:pt>
                <c:pt idx="26">
                  <c:v>6</c:v>
                </c:pt>
                <c:pt idx="27">
                  <c:v>8</c:v>
                </c:pt>
                <c:pt idx="28">
                  <c:v>11</c:v>
                </c:pt>
                <c:pt idx="29">
                  <c:v>3</c:v>
                </c:pt>
                <c:pt idx="30">
                  <c:v>2</c:v>
                </c:pt>
                <c:pt idx="31">
                  <c:v>4</c:v>
                </c:pt>
                <c:pt idx="32">
                  <c:v>1</c:v>
                </c:pt>
                <c:pt idx="33">
                  <c:v>2</c:v>
                </c:pt>
                <c:pt idx="35">
                  <c:v>3</c:v>
                </c:pt>
                <c:pt idx="36">
                  <c:v>9</c:v>
                </c:pt>
                <c:pt idx="37">
                  <c:v>10</c:v>
                </c:pt>
                <c:pt idx="38">
                  <c:v>4</c:v>
                </c:pt>
                <c:pt idx="39">
                  <c:v>4</c:v>
                </c:pt>
                <c:pt idx="40">
                  <c:v>8</c:v>
                </c:pt>
                <c:pt idx="41">
                  <c:v>4</c:v>
                </c:pt>
                <c:pt idx="42">
                  <c:v>22</c:v>
                </c:pt>
                <c:pt idx="43">
                  <c:v>20</c:v>
                </c:pt>
                <c:pt idx="44">
                  <c:v>11</c:v>
                </c:pt>
                <c:pt idx="45">
                  <c:v>11</c:v>
                </c:pt>
                <c:pt idx="46">
                  <c:v>32</c:v>
                </c:pt>
                <c:pt idx="47">
                  <c:v>20</c:v>
                </c:pt>
                <c:pt idx="48">
                  <c:v>1</c:v>
                </c:pt>
                <c:pt idx="49">
                  <c:v>23</c:v>
                </c:pt>
                <c:pt idx="50">
                  <c:v>15</c:v>
                </c:pt>
                <c:pt idx="51">
                  <c:v>21</c:v>
                </c:pt>
                <c:pt idx="52">
                  <c:v>24</c:v>
                </c:pt>
                <c:pt idx="53">
                  <c:v>39</c:v>
                </c:pt>
                <c:pt idx="54">
                  <c:v>45</c:v>
                </c:pt>
                <c:pt idx="55">
                  <c:v>15</c:v>
                </c:pt>
                <c:pt idx="56">
                  <c:v>29</c:v>
                </c:pt>
                <c:pt idx="57">
                  <c:v>25</c:v>
                </c:pt>
                <c:pt idx="58">
                  <c:v>12</c:v>
                </c:pt>
                <c:pt idx="59">
                  <c:v>5</c:v>
                </c:pt>
                <c:pt idx="60">
                  <c:v>11</c:v>
                </c:pt>
                <c:pt idx="61">
                  <c:v>1</c:v>
                </c:pt>
                <c:pt idx="62">
                  <c:v>1</c:v>
                </c:pt>
                <c:pt idx="63">
                  <c:v>5</c:v>
                </c:pt>
                <c:pt idx="64">
                  <c:v>3</c:v>
                </c:pt>
                <c:pt idx="65">
                  <c:v>1</c:v>
                </c:pt>
                <c:pt idx="66">
                  <c:v>50</c:v>
                </c:pt>
                <c:pt idx="67">
                  <c:v>63</c:v>
                </c:pt>
                <c:pt idx="68">
                  <c:v>35</c:v>
                </c:pt>
                <c:pt idx="69">
                  <c:v>1</c:v>
                </c:pt>
                <c:pt idx="70">
                  <c:v>46</c:v>
                </c:pt>
                <c:pt idx="71">
                  <c:v>19</c:v>
                </c:pt>
                <c:pt idx="72">
                  <c:v>23</c:v>
                </c:pt>
                <c:pt idx="73">
                  <c:v>23</c:v>
                </c:pt>
                <c:pt idx="74">
                  <c:v>11</c:v>
                </c:pt>
                <c:pt idx="75">
                  <c:v>2</c:v>
                </c:pt>
                <c:pt idx="77">
                  <c:v>15</c:v>
                </c:pt>
                <c:pt idx="78">
                  <c:v>21</c:v>
                </c:pt>
                <c:pt idx="79">
                  <c:v>25</c:v>
                </c:pt>
                <c:pt idx="80">
                  <c:v>40</c:v>
                </c:pt>
                <c:pt idx="81">
                  <c:v>70</c:v>
                </c:pt>
                <c:pt idx="82">
                  <c:v>13</c:v>
                </c:pt>
                <c:pt idx="83">
                  <c:v>9</c:v>
                </c:pt>
                <c:pt idx="84">
                  <c:v>42</c:v>
                </c:pt>
                <c:pt idx="85">
                  <c:v>37</c:v>
                </c:pt>
                <c:pt idx="86">
                  <c:v>20</c:v>
                </c:pt>
                <c:pt idx="87">
                  <c:v>5</c:v>
                </c:pt>
                <c:pt idx="88">
                  <c:v>9</c:v>
                </c:pt>
                <c:pt idx="89">
                  <c:v>4</c:v>
                </c:pt>
                <c:pt idx="90">
                  <c:v>1</c:v>
                </c:pt>
                <c:pt idx="91">
                  <c:v>9</c:v>
                </c:pt>
                <c:pt idx="92">
                  <c:v>5</c:v>
                </c:pt>
                <c:pt idx="93">
                  <c:v>1</c:v>
                </c:pt>
                <c:pt idx="94">
                  <c:v>10</c:v>
                </c:pt>
                <c:pt idx="95">
                  <c:v>4</c:v>
                </c:pt>
                <c:pt idx="96">
                  <c:v>4</c:v>
                </c:pt>
                <c:pt idx="97">
                  <c:v>1</c:v>
                </c:pt>
                <c:pt idx="98">
                  <c:v>6</c:v>
                </c:pt>
                <c:pt idx="99">
                  <c:v>16</c:v>
                </c:pt>
                <c:pt idx="100">
                  <c:v>18</c:v>
                </c:pt>
                <c:pt idx="101">
                  <c:v>14</c:v>
                </c:pt>
                <c:pt idx="102">
                  <c:v>16</c:v>
                </c:pt>
                <c:pt idx="103">
                  <c:v>31</c:v>
                </c:pt>
                <c:pt idx="104">
                  <c:v>3</c:v>
                </c:pt>
                <c:pt idx="105">
                  <c:v>25</c:v>
                </c:pt>
                <c:pt idx="106">
                  <c:v>24</c:v>
                </c:pt>
                <c:pt idx="107">
                  <c:v>23</c:v>
                </c:pt>
                <c:pt idx="108">
                  <c:v>24</c:v>
                </c:pt>
                <c:pt idx="109">
                  <c:v>19</c:v>
                </c:pt>
                <c:pt idx="110">
                  <c:v>16</c:v>
                </c:pt>
                <c:pt idx="111">
                  <c:v>2</c:v>
                </c:pt>
                <c:pt idx="112">
                  <c:v>28</c:v>
                </c:pt>
                <c:pt idx="113">
                  <c:v>31</c:v>
                </c:pt>
                <c:pt idx="114">
                  <c:v>19</c:v>
                </c:pt>
                <c:pt idx="115">
                  <c:v>24</c:v>
                </c:pt>
                <c:pt idx="116">
                  <c:v>14</c:v>
                </c:pt>
                <c:pt idx="117">
                  <c:v>12</c:v>
                </c:pt>
                <c:pt idx="119">
                  <c:v>14</c:v>
                </c:pt>
                <c:pt idx="120">
                  <c:v>9</c:v>
                </c:pt>
                <c:pt idx="121">
                  <c:v>18</c:v>
                </c:pt>
                <c:pt idx="122">
                  <c:v>13</c:v>
                </c:pt>
                <c:pt idx="123">
                  <c:v>13</c:v>
                </c:pt>
                <c:pt idx="124">
                  <c:v>9</c:v>
                </c:pt>
                <c:pt idx="125">
                  <c:v>3</c:v>
                </c:pt>
                <c:pt idx="126">
                  <c:v>13</c:v>
                </c:pt>
                <c:pt idx="128">
                  <c:v>9</c:v>
                </c:pt>
                <c:pt idx="129">
                  <c:v>3</c:v>
                </c:pt>
                <c:pt idx="130">
                  <c:v>15</c:v>
                </c:pt>
                <c:pt idx="131">
                  <c:v>10</c:v>
                </c:pt>
                <c:pt idx="132">
                  <c:v>1</c:v>
                </c:pt>
                <c:pt idx="133">
                  <c:v>25</c:v>
                </c:pt>
                <c:pt idx="134">
                  <c:v>13</c:v>
                </c:pt>
                <c:pt idx="135">
                  <c:v>8</c:v>
                </c:pt>
                <c:pt idx="136">
                  <c:v>11</c:v>
                </c:pt>
                <c:pt idx="137">
                  <c:v>14</c:v>
                </c:pt>
                <c:pt idx="138">
                  <c:v>12</c:v>
                </c:pt>
                <c:pt idx="139">
                  <c:v>3</c:v>
                </c:pt>
                <c:pt idx="140">
                  <c:v>4</c:v>
                </c:pt>
                <c:pt idx="141">
                  <c:v>5</c:v>
                </c:pt>
                <c:pt idx="142">
                  <c:v>18</c:v>
                </c:pt>
                <c:pt idx="143">
                  <c:v>13</c:v>
                </c:pt>
                <c:pt idx="144">
                  <c:v>13</c:v>
                </c:pt>
                <c:pt idx="145">
                  <c:v>5</c:v>
                </c:pt>
                <c:pt idx="146">
                  <c:v>1</c:v>
                </c:pt>
                <c:pt idx="147">
                  <c:v>11</c:v>
                </c:pt>
                <c:pt idx="148">
                  <c:v>4</c:v>
                </c:pt>
                <c:pt idx="149">
                  <c:v>9</c:v>
                </c:pt>
                <c:pt idx="150">
                  <c:v>7</c:v>
                </c:pt>
                <c:pt idx="151">
                  <c:v>9</c:v>
                </c:pt>
                <c:pt idx="152">
                  <c:v>4</c:v>
                </c:pt>
                <c:pt idx="153">
                  <c:v>1</c:v>
                </c:pt>
                <c:pt idx="154">
                  <c:v>5</c:v>
                </c:pt>
                <c:pt idx="155">
                  <c:v>4</c:v>
                </c:pt>
                <c:pt idx="156">
                  <c:v>5</c:v>
                </c:pt>
                <c:pt idx="157">
                  <c:v>4</c:v>
                </c:pt>
                <c:pt idx="158">
                  <c:v>4</c:v>
                </c:pt>
                <c:pt idx="159">
                  <c:v>2</c:v>
                </c:pt>
                <c:pt idx="161">
                  <c:v>6</c:v>
                </c:pt>
                <c:pt idx="162">
                  <c:v>12</c:v>
                </c:pt>
                <c:pt idx="163">
                  <c:v>7</c:v>
                </c:pt>
                <c:pt idx="164">
                  <c:v>7</c:v>
                </c:pt>
                <c:pt idx="165">
                  <c:v>8</c:v>
                </c:pt>
                <c:pt idx="166">
                  <c:v>6</c:v>
                </c:pt>
                <c:pt idx="167">
                  <c:v>1</c:v>
                </c:pt>
                <c:pt idx="168">
                  <c:v>10</c:v>
                </c:pt>
                <c:pt idx="169">
                  <c:v>9</c:v>
                </c:pt>
                <c:pt idx="170">
                  <c:v>7</c:v>
                </c:pt>
                <c:pt idx="171">
                  <c:v>6</c:v>
                </c:pt>
                <c:pt idx="172">
                  <c:v>7</c:v>
                </c:pt>
                <c:pt idx="173">
                  <c:v>5</c:v>
                </c:pt>
                <c:pt idx="174">
                  <c:v>1</c:v>
                </c:pt>
                <c:pt idx="175">
                  <c:v>8</c:v>
                </c:pt>
                <c:pt idx="176">
                  <c:v>10</c:v>
                </c:pt>
                <c:pt idx="177">
                  <c:v>7</c:v>
                </c:pt>
                <c:pt idx="178">
                  <c:v>4</c:v>
                </c:pt>
                <c:pt idx="179">
                  <c:v>10</c:v>
                </c:pt>
                <c:pt idx="180">
                  <c:v>3</c:v>
                </c:pt>
                <c:pt idx="182">
                  <c:v>2</c:v>
                </c:pt>
                <c:pt idx="183">
                  <c:v>4</c:v>
                </c:pt>
                <c:pt idx="184">
                  <c:v>6</c:v>
                </c:pt>
                <c:pt idx="185">
                  <c:v>2</c:v>
                </c:pt>
                <c:pt idx="186">
                  <c:v>9</c:v>
                </c:pt>
                <c:pt idx="187">
                  <c:v>8</c:v>
                </c:pt>
                <c:pt idx="189">
                  <c:v>13</c:v>
                </c:pt>
                <c:pt idx="190">
                  <c:v>8</c:v>
                </c:pt>
                <c:pt idx="191">
                  <c:v>4</c:v>
                </c:pt>
                <c:pt idx="192">
                  <c:v>3</c:v>
                </c:pt>
                <c:pt idx="193">
                  <c:v>1</c:v>
                </c:pt>
                <c:pt idx="194">
                  <c:v>3</c:v>
                </c:pt>
                <c:pt idx="196">
                  <c:v>2</c:v>
                </c:pt>
                <c:pt idx="197">
                  <c:v>5</c:v>
                </c:pt>
                <c:pt idx="198">
                  <c:v>4</c:v>
                </c:pt>
                <c:pt idx="199">
                  <c:v>6</c:v>
                </c:pt>
                <c:pt idx="200">
                  <c:v>8</c:v>
                </c:pt>
                <c:pt idx="201">
                  <c:v>7</c:v>
                </c:pt>
                <c:pt idx="202">
                  <c:v>1</c:v>
                </c:pt>
                <c:pt idx="203">
                  <c:v>1</c:v>
                </c:pt>
                <c:pt idx="204">
                  <c:v>2</c:v>
                </c:pt>
                <c:pt idx="205">
                  <c:v>6</c:v>
                </c:pt>
                <c:pt idx="206">
                  <c:v>5</c:v>
                </c:pt>
                <c:pt idx="207">
                  <c:v>12</c:v>
                </c:pt>
                <c:pt idx="208">
                  <c:v>3</c:v>
                </c:pt>
                <c:pt idx="210">
                  <c:v>7</c:v>
                </c:pt>
                <c:pt idx="211">
                  <c:v>10</c:v>
                </c:pt>
                <c:pt idx="212">
                  <c:v>10</c:v>
                </c:pt>
                <c:pt idx="213">
                  <c:v>9</c:v>
                </c:pt>
                <c:pt idx="214">
                  <c:v>12</c:v>
                </c:pt>
                <c:pt idx="215">
                  <c:v>4</c:v>
                </c:pt>
                <c:pt idx="216">
                  <c:v>1</c:v>
                </c:pt>
                <c:pt idx="217">
                  <c:v>6</c:v>
                </c:pt>
                <c:pt idx="218">
                  <c:v>3</c:v>
                </c:pt>
                <c:pt idx="219">
                  <c:v>10</c:v>
                </c:pt>
                <c:pt idx="220">
                  <c:v>10</c:v>
                </c:pt>
                <c:pt idx="221">
                  <c:v>11</c:v>
                </c:pt>
                <c:pt idx="222">
                  <c:v>1</c:v>
                </c:pt>
                <c:pt idx="223">
                  <c:v>1</c:v>
                </c:pt>
                <c:pt idx="224">
                  <c:v>10</c:v>
                </c:pt>
                <c:pt idx="225">
                  <c:v>8</c:v>
                </c:pt>
                <c:pt idx="226">
                  <c:v>10</c:v>
                </c:pt>
                <c:pt idx="227">
                  <c:v>3</c:v>
                </c:pt>
                <c:pt idx="228">
                  <c:v>5</c:v>
                </c:pt>
                <c:pt idx="229">
                  <c:v>6</c:v>
                </c:pt>
                <c:pt idx="231">
                  <c:v>4</c:v>
                </c:pt>
                <c:pt idx="232">
                  <c:v>9</c:v>
                </c:pt>
                <c:pt idx="233">
                  <c:v>2</c:v>
                </c:pt>
                <c:pt idx="234">
                  <c:v>3</c:v>
                </c:pt>
                <c:pt idx="235">
                  <c:v>4</c:v>
                </c:pt>
                <c:pt idx="236">
                  <c:v>5</c:v>
                </c:pt>
                <c:pt idx="238">
                  <c:v>27</c:v>
                </c:pt>
                <c:pt idx="239">
                  <c:v>18</c:v>
                </c:pt>
                <c:pt idx="240">
                  <c:v>6</c:v>
                </c:pt>
                <c:pt idx="241">
                  <c:v>12</c:v>
                </c:pt>
                <c:pt idx="242">
                  <c:v>2</c:v>
                </c:pt>
                <c:pt idx="243">
                  <c:v>7</c:v>
                </c:pt>
                <c:pt idx="245">
                  <c:v>4</c:v>
                </c:pt>
                <c:pt idx="246">
                  <c:v>2</c:v>
                </c:pt>
                <c:pt idx="247">
                  <c:v>4</c:v>
                </c:pt>
                <c:pt idx="248">
                  <c:v>5</c:v>
                </c:pt>
                <c:pt idx="249">
                  <c:v>2</c:v>
                </c:pt>
                <c:pt idx="250">
                  <c:v>4</c:v>
                </c:pt>
                <c:pt idx="251">
                  <c:v>2</c:v>
                </c:pt>
                <c:pt idx="252">
                  <c:v>16</c:v>
                </c:pt>
                <c:pt idx="253">
                  <c:v>19</c:v>
                </c:pt>
                <c:pt idx="254">
                  <c:v>19</c:v>
                </c:pt>
                <c:pt idx="255">
                  <c:v>29</c:v>
                </c:pt>
                <c:pt idx="256">
                  <c:v>18</c:v>
                </c:pt>
                <c:pt idx="257">
                  <c:v>17</c:v>
                </c:pt>
                <c:pt idx="258">
                  <c:v>3</c:v>
                </c:pt>
                <c:pt idx="259">
                  <c:v>15</c:v>
                </c:pt>
                <c:pt idx="260">
                  <c:v>2</c:v>
                </c:pt>
                <c:pt idx="261">
                  <c:v>39</c:v>
                </c:pt>
                <c:pt idx="262">
                  <c:v>21</c:v>
                </c:pt>
                <c:pt idx="263">
                  <c:v>35</c:v>
                </c:pt>
                <c:pt idx="264">
                  <c:v>17</c:v>
                </c:pt>
                <c:pt idx="265">
                  <c:v>8</c:v>
                </c:pt>
                <c:pt idx="266">
                  <c:v>23</c:v>
                </c:pt>
                <c:pt idx="267">
                  <c:v>38</c:v>
                </c:pt>
                <c:pt idx="268">
                  <c:v>45</c:v>
                </c:pt>
                <c:pt idx="269">
                  <c:v>28</c:v>
                </c:pt>
                <c:pt idx="270">
                  <c:v>25</c:v>
                </c:pt>
                <c:pt idx="271">
                  <c:v>15</c:v>
                </c:pt>
                <c:pt idx="272">
                  <c:v>5</c:v>
                </c:pt>
                <c:pt idx="273">
                  <c:v>23</c:v>
                </c:pt>
                <c:pt idx="274">
                  <c:v>15</c:v>
                </c:pt>
                <c:pt idx="275">
                  <c:v>17</c:v>
                </c:pt>
                <c:pt idx="276">
                  <c:v>2</c:v>
                </c:pt>
                <c:pt idx="277">
                  <c:v>16</c:v>
                </c:pt>
                <c:pt idx="278">
                  <c:v>3</c:v>
                </c:pt>
                <c:pt idx="279">
                  <c:v>16</c:v>
                </c:pt>
                <c:pt idx="280">
                  <c:v>9</c:v>
                </c:pt>
                <c:pt idx="281">
                  <c:v>8</c:v>
                </c:pt>
                <c:pt idx="282">
                  <c:v>6</c:v>
                </c:pt>
                <c:pt idx="283">
                  <c:v>5</c:v>
                </c:pt>
                <c:pt idx="284">
                  <c:v>37</c:v>
                </c:pt>
                <c:pt idx="285">
                  <c:v>12</c:v>
                </c:pt>
                <c:pt idx="286">
                  <c:v>40</c:v>
                </c:pt>
                <c:pt idx="287">
                  <c:v>41</c:v>
                </c:pt>
                <c:pt idx="288">
                  <c:v>35</c:v>
                </c:pt>
                <c:pt idx="289">
                  <c:v>37</c:v>
                </c:pt>
                <c:pt idx="290">
                  <c:v>46</c:v>
                </c:pt>
                <c:pt idx="291">
                  <c:v>30</c:v>
                </c:pt>
                <c:pt idx="292">
                  <c:v>8</c:v>
                </c:pt>
                <c:pt idx="293">
                  <c:v>57</c:v>
                </c:pt>
                <c:pt idx="294">
                  <c:v>42</c:v>
                </c:pt>
                <c:pt idx="295">
                  <c:v>42</c:v>
                </c:pt>
                <c:pt idx="296">
                  <c:v>41</c:v>
                </c:pt>
                <c:pt idx="297">
                  <c:v>41</c:v>
                </c:pt>
                <c:pt idx="298">
                  <c:v>28</c:v>
                </c:pt>
                <c:pt idx="299">
                  <c:v>11</c:v>
                </c:pt>
                <c:pt idx="300">
                  <c:v>71</c:v>
                </c:pt>
                <c:pt idx="301">
                  <c:v>63</c:v>
                </c:pt>
                <c:pt idx="302">
                  <c:v>76</c:v>
                </c:pt>
                <c:pt idx="303">
                  <c:v>62</c:v>
                </c:pt>
                <c:pt idx="304">
                  <c:v>69</c:v>
                </c:pt>
                <c:pt idx="305">
                  <c:v>42</c:v>
                </c:pt>
                <c:pt idx="306">
                  <c:v>15</c:v>
                </c:pt>
                <c:pt idx="307">
                  <c:v>71</c:v>
                </c:pt>
                <c:pt idx="308">
                  <c:v>81</c:v>
                </c:pt>
                <c:pt idx="309">
                  <c:v>73</c:v>
                </c:pt>
                <c:pt idx="310">
                  <c:v>46</c:v>
                </c:pt>
                <c:pt idx="311">
                  <c:v>73</c:v>
                </c:pt>
                <c:pt idx="312">
                  <c:v>58</c:v>
                </c:pt>
                <c:pt idx="313">
                  <c:v>24</c:v>
                </c:pt>
                <c:pt idx="314">
                  <c:v>100</c:v>
                </c:pt>
                <c:pt idx="315">
                  <c:v>84</c:v>
                </c:pt>
                <c:pt idx="316">
                  <c:v>71</c:v>
                </c:pt>
                <c:pt idx="317">
                  <c:v>73</c:v>
                </c:pt>
                <c:pt idx="318">
                  <c:v>79</c:v>
                </c:pt>
                <c:pt idx="319">
                  <c:v>68</c:v>
                </c:pt>
                <c:pt idx="320">
                  <c:v>17</c:v>
                </c:pt>
                <c:pt idx="321">
                  <c:v>103</c:v>
                </c:pt>
                <c:pt idx="322">
                  <c:v>72</c:v>
                </c:pt>
                <c:pt idx="323">
                  <c:v>78</c:v>
                </c:pt>
                <c:pt idx="324">
                  <c:v>71</c:v>
                </c:pt>
                <c:pt idx="325">
                  <c:v>72</c:v>
                </c:pt>
                <c:pt idx="326">
                  <c:v>75</c:v>
                </c:pt>
                <c:pt idx="327">
                  <c:v>18</c:v>
                </c:pt>
                <c:pt idx="328">
                  <c:v>90</c:v>
                </c:pt>
                <c:pt idx="329">
                  <c:v>101</c:v>
                </c:pt>
                <c:pt idx="330">
                  <c:v>88</c:v>
                </c:pt>
                <c:pt idx="331">
                  <c:v>81</c:v>
                </c:pt>
                <c:pt idx="332">
                  <c:v>68</c:v>
                </c:pt>
                <c:pt idx="333">
                  <c:v>94</c:v>
                </c:pt>
                <c:pt idx="334">
                  <c:v>21</c:v>
                </c:pt>
                <c:pt idx="335">
                  <c:v>108</c:v>
                </c:pt>
                <c:pt idx="336">
                  <c:v>118</c:v>
                </c:pt>
                <c:pt idx="337">
                  <c:v>100</c:v>
                </c:pt>
                <c:pt idx="338">
                  <c:v>132</c:v>
                </c:pt>
                <c:pt idx="339">
                  <c:v>82</c:v>
                </c:pt>
                <c:pt idx="340">
                  <c:v>84</c:v>
                </c:pt>
                <c:pt idx="341">
                  <c:v>145</c:v>
                </c:pt>
                <c:pt idx="342">
                  <c:v>115</c:v>
                </c:pt>
                <c:pt idx="343">
                  <c:v>106</c:v>
                </c:pt>
                <c:pt idx="344">
                  <c:v>103</c:v>
                </c:pt>
                <c:pt idx="345">
                  <c:v>118</c:v>
                </c:pt>
                <c:pt idx="346">
                  <c:v>86</c:v>
                </c:pt>
                <c:pt idx="347">
                  <c:v>61</c:v>
                </c:pt>
                <c:pt idx="348">
                  <c:v>30</c:v>
                </c:pt>
                <c:pt idx="349">
                  <c:v>106</c:v>
                </c:pt>
                <c:pt idx="350">
                  <c:v>96</c:v>
                </c:pt>
                <c:pt idx="351">
                  <c:v>96</c:v>
                </c:pt>
                <c:pt idx="352">
                  <c:v>115</c:v>
                </c:pt>
                <c:pt idx="353">
                  <c:v>95</c:v>
                </c:pt>
                <c:pt idx="354">
                  <c:v>53</c:v>
                </c:pt>
                <c:pt idx="355">
                  <c:v>21</c:v>
                </c:pt>
                <c:pt idx="356">
                  <c:v>143</c:v>
                </c:pt>
                <c:pt idx="357">
                  <c:v>108</c:v>
                </c:pt>
                <c:pt idx="358">
                  <c:v>83</c:v>
                </c:pt>
                <c:pt idx="359">
                  <c:v>85</c:v>
                </c:pt>
                <c:pt idx="360">
                  <c:v>90</c:v>
                </c:pt>
                <c:pt idx="361">
                  <c:v>75</c:v>
                </c:pt>
                <c:pt idx="362">
                  <c:v>50</c:v>
                </c:pt>
                <c:pt idx="363">
                  <c:v>145</c:v>
                </c:pt>
                <c:pt idx="364">
                  <c:v>148</c:v>
                </c:pt>
                <c:pt idx="365">
                  <c:v>101</c:v>
                </c:pt>
                <c:pt idx="366">
                  <c:v>132</c:v>
                </c:pt>
                <c:pt idx="367">
                  <c:v>132</c:v>
                </c:pt>
                <c:pt idx="368">
                  <c:v>101</c:v>
                </c:pt>
                <c:pt idx="369">
                  <c:v>31</c:v>
                </c:pt>
                <c:pt idx="370">
                  <c:v>131</c:v>
                </c:pt>
                <c:pt idx="371">
                  <c:v>105</c:v>
                </c:pt>
                <c:pt idx="372">
                  <c:v>94</c:v>
                </c:pt>
                <c:pt idx="373">
                  <c:v>45</c:v>
                </c:pt>
                <c:pt idx="374">
                  <c:v>32</c:v>
                </c:pt>
                <c:pt idx="375">
                  <c:v>115</c:v>
                </c:pt>
                <c:pt idx="376">
                  <c:v>37</c:v>
                </c:pt>
                <c:pt idx="377">
                  <c:v>198</c:v>
                </c:pt>
                <c:pt idx="378">
                  <c:v>141</c:v>
                </c:pt>
                <c:pt idx="379">
                  <c:v>110</c:v>
                </c:pt>
                <c:pt idx="380">
                  <c:v>136</c:v>
                </c:pt>
                <c:pt idx="381">
                  <c:v>130</c:v>
                </c:pt>
                <c:pt idx="382">
                  <c:v>123</c:v>
                </c:pt>
                <c:pt idx="383">
                  <c:v>13</c:v>
                </c:pt>
                <c:pt idx="384">
                  <c:v>151</c:v>
                </c:pt>
                <c:pt idx="385">
                  <c:v>119</c:v>
                </c:pt>
                <c:pt idx="386">
                  <c:v>127</c:v>
                </c:pt>
                <c:pt idx="387">
                  <c:v>102</c:v>
                </c:pt>
                <c:pt idx="388">
                  <c:v>134</c:v>
                </c:pt>
                <c:pt idx="389">
                  <c:v>118</c:v>
                </c:pt>
                <c:pt idx="390">
                  <c:v>49</c:v>
                </c:pt>
                <c:pt idx="391">
                  <c:v>145</c:v>
                </c:pt>
                <c:pt idx="392">
                  <c:v>173</c:v>
                </c:pt>
                <c:pt idx="393">
                  <c:v>138</c:v>
                </c:pt>
                <c:pt idx="394">
                  <c:v>166</c:v>
                </c:pt>
                <c:pt idx="395">
                  <c:v>185</c:v>
                </c:pt>
                <c:pt idx="396">
                  <c:v>93</c:v>
                </c:pt>
                <c:pt idx="397">
                  <c:v>11</c:v>
                </c:pt>
                <c:pt idx="398">
                  <c:v>116</c:v>
                </c:pt>
                <c:pt idx="399">
                  <c:v>144</c:v>
                </c:pt>
                <c:pt idx="400">
                  <c:v>75</c:v>
                </c:pt>
                <c:pt idx="401">
                  <c:v>84</c:v>
                </c:pt>
                <c:pt idx="402">
                  <c:v>154</c:v>
                </c:pt>
                <c:pt idx="403">
                  <c:v>31</c:v>
                </c:pt>
                <c:pt idx="404">
                  <c:v>10</c:v>
                </c:pt>
                <c:pt idx="405">
                  <c:v>86</c:v>
                </c:pt>
                <c:pt idx="406">
                  <c:v>84</c:v>
                </c:pt>
                <c:pt idx="407">
                  <c:v>79</c:v>
                </c:pt>
                <c:pt idx="408">
                  <c:v>122</c:v>
                </c:pt>
                <c:pt idx="409">
                  <c:v>88</c:v>
                </c:pt>
                <c:pt idx="410">
                  <c:v>49</c:v>
                </c:pt>
                <c:pt idx="411">
                  <c:v>10</c:v>
                </c:pt>
                <c:pt idx="412">
                  <c:v>121</c:v>
                </c:pt>
                <c:pt idx="413">
                  <c:v>120</c:v>
                </c:pt>
                <c:pt idx="414">
                  <c:v>81</c:v>
                </c:pt>
                <c:pt idx="415">
                  <c:v>127</c:v>
                </c:pt>
                <c:pt idx="416">
                  <c:v>66</c:v>
                </c:pt>
                <c:pt idx="417">
                  <c:v>82</c:v>
                </c:pt>
                <c:pt idx="418">
                  <c:v>29</c:v>
                </c:pt>
                <c:pt idx="419">
                  <c:v>203</c:v>
                </c:pt>
                <c:pt idx="420">
                  <c:v>108</c:v>
                </c:pt>
                <c:pt idx="421">
                  <c:v>63</c:v>
                </c:pt>
                <c:pt idx="422">
                  <c:v>112</c:v>
                </c:pt>
                <c:pt idx="423">
                  <c:v>72</c:v>
                </c:pt>
                <c:pt idx="424">
                  <c:v>59</c:v>
                </c:pt>
                <c:pt idx="425">
                  <c:v>7</c:v>
                </c:pt>
                <c:pt idx="426">
                  <c:v>63</c:v>
                </c:pt>
                <c:pt idx="427">
                  <c:v>46</c:v>
                </c:pt>
                <c:pt idx="428">
                  <c:v>47</c:v>
                </c:pt>
                <c:pt idx="429">
                  <c:v>55</c:v>
                </c:pt>
                <c:pt idx="430">
                  <c:v>109</c:v>
                </c:pt>
                <c:pt idx="431">
                  <c:v>39</c:v>
                </c:pt>
                <c:pt idx="432">
                  <c:v>22</c:v>
                </c:pt>
                <c:pt idx="433">
                  <c:v>92</c:v>
                </c:pt>
                <c:pt idx="434">
                  <c:v>56</c:v>
                </c:pt>
                <c:pt idx="435">
                  <c:v>47</c:v>
                </c:pt>
                <c:pt idx="436">
                  <c:v>37</c:v>
                </c:pt>
                <c:pt idx="437">
                  <c:v>33</c:v>
                </c:pt>
                <c:pt idx="438">
                  <c:v>37</c:v>
                </c:pt>
                <c:pt idx="439">
                  <c:v>1</c:v>
                </c:pt>
                <c:pt idx="440">
                  <c:v>36</c:v>
                </c:pt>
                <c:pt idx="441">
                  <c:v>49</c:v>
                </c:pt>
                <c:pt idx="442">
                  <c:v>21</c:v>
                </c:pt>
                <c:pt idx="443">
                  <c:v>30</c:v>
                </c:pt>
                <c:pt idx="444">
                  <c:v>26</c:v>
                </c:pt>
                <c:pt idx="445">
                  <c:v>33</c:v>
                </c:pt>
                <c:pt idx="446">
                  <c:v>2</c:v>
                </c:pt>
                <c:pt idx="447">
                  <c:v>46</c:v>
                </c:pt>
                <c:pt idx="448">
                  <c:v>33</c:v>
                </c:pt>
                <c:pt idx="449">
                  <c:v>35</c:v>
                </c:pt>
                <c:pt idx="450">
                  <c:v>22</c:v>
                </c:pt>
                <c:pt idx="451">
                  <c:v>30</c:v>
                </c:pt>
                <c:pt idx="452">
                  <c:v>18</c:v>
                </c:pt>
                <c:pt idx="453">
                  <c:v>4</c:v>
                </c:pt>
                <c:pt idx="454">
                  <c:v>15</c:v>
                </c:pt>
                <c:pt idx="455">
                  <c:v>35</c:v>
                </c:pt>
                <c:pt idx="456">
                  <c:v>62</c:v>
                </c:pt>
                <c:pt idx="457">
                  <c:v>42</c:v>
                </c:pt>
                <c:pt idx="458">
                  <c:v>14</c:v>
                </c:pt>
                <c:pt idx="459">
                  <c:v>44</c:v>
                </c:pt>
                <c:pt idx="460">
                  <c:v>5</c:v>
                </c:pt>
                <c:pt idx="461">
                  <c:v>21</c:v>
                </c:pt>
                <c:pt idx="462">
                  <c:v>1</c:v>
                </c:pt>
                <c:pt idx="463">
                  <c:v>20</c:v>
                </c:pt>
                <c:pt idx="464">
                  <c:v>26</c:v>
                </c:pt>
                <c:pt idx="465">
                  <c:v>19</c:v>
                </c:pt>
                <c:pt idx="466">
                  <c:v>8</c:v>
                </c:pt>
                <c:pt idx="467">
                  <c:v>2</c:v>
                </c:pt>
                <c:pt idx="468">
                  <c:v>45</c:v>
                </c:pt>
                <c:pt idx="469">
                  <c:v>18</c:v>
                </c:pt>
                <c:pt idx="470">
                  <c:v>23</c:v>
                </c:pt>
                <c:pt idx="471">
                  <c:v>44</c:v>
                </c:pt>
                <c:pt idx="472">
                  <c:v>50</c:v>
                </c:pt>
                <c:pt idx="473">
                  <c:v>19</c:v>
                </c:pt>
                <c:pt idx="474">
                  <c:v>3</c:v>
                </c:pt>
                <c:pt idx="475">
                  <c:v>19</c:v>
                </c:pt>
                <c:pt idx="476">
                  <c:v>48</c:v>
                </c:pt>
                <c:pt idx="477">
                  <c:v>33</c:v>
                </c:pt>
                <c:pt idx="478">
                  <c:v>14</c:v>
                </c:pt>
                <c:pt idx="479">
                  <c:v>31</c:v>
                </c:pt>
                <c:pt idx="480">
                  <c:v>6</c:v>
                </c:pt>
                <c:pt idx="481">
                  <c:v>2</c:v>
                </c:pt>
                <c:pt idx="482">
                  <c:v>12</c:v>
                </c:pt>
                <c:pt idx="483">
                  <c:v>15</c:v>
                </c:pt>
                <c:pt idx="484">
                  <c:v>18</c:v>
                </c:pt>
                <c:pt idx="485">
                  <c:v>8</c:v>
                </c:pt>
                <c:pt idx="486">
                  <c:v>16</c:v>
                </c:pt>
                <c:pt idx="487">
                  <c:v>20</c:v>
                </c:pt>
                <c:pt idx="488">
                  <c:v>1</c:v>
                </c:pt>
                <c:pt idx="489">
                  <c:v>43</c:v>
                </c:pt>
                <c:pt idx="490">
                  <c:v>10</c:v>
                </c:pt>
                <c:pt idx="491">
                  <c:v>2</c:v>
                </c:pt>
                <c:pt idx="492">
                  <c:v>6</c:v>
                </c:pt>
                <c:pt idx="493">
                  <c:v>15</c:v>
                </c:pt>
                <c:pt idx="494">
                  <c:v>19</c:v>
                </c:pt>
                <c:pt idx="495">
                  <c:v>3</c:v>
                </c:pt>
                <c:pt idx="496">
                  <c:v>35</c:v>
                </c:pt>
                <c:pt idx="497">
                  <c:v>23</c:v>
                </c:pt>
                <c:pt idx="498">
                  <c:v>12</c:v>
                </c:pt>
                <c:pt idx="499">
                  <c:v>11</c:v>
                </c:pt>
                <c:pt idx="500">
                  <c:v>17</c:v>
                </c:pt>
                <c:pt idx="501">
                  <c:v>5</c:v>
                </c:pt>
                <c:pt idx="502">
                  <c:v>1</c:v>
                </c:pt>
                <c:pt idx="503">
                  <c:v>17</c:v>
                </c:pt>
                <c:pt idx="504">
                  <c:v>10</c:v>
                </c:pt>
                <c:pt idx="505">
                  <c:v>9</c:v>
                </c:pt>
                <c:pt idx="506">
                  <c:v>7</c:v>
                </c:pt>
                <c:pt idx="507">
                  <c:v>13</c:v>
                </c:pt>
                <c:pt idx="508">
                  <c:v>20</c:v>
                </c:pt>
                <c:pt idx="509">
                  <c:v>3</c:v>
                </c:pt>
                <c:pt idx="510">
                  <c:v>18</c:v>
                </c:pt>
                <c:pt idx="511">
                  <c:v>23</c:v>
                </c:pt>
                <c:pt idx="512">
                  <c:v>20</c:v>
                </c:pt>
                <c:pt idx="513">
                  <c:v>26</c:v>
                </c:pt>
                <c:pt idx="514">
                  <c:v>19</c:v>
                </c:pt>
                <c:pt idx="515">
                  <c:v>7</c:v>
                </c:pt>
                <c:pt idx="516">
                  <c:v>2</c:v>
                </c:pt>
                <c:pt idx="517">
                  <c:v>29</c:v>
                </c:pt>
                <c:pt idx="518">
                  <c:v>32</c:v>
                </c:pt>
                <c:pt idx="519">
                  <c:v>39</c:v>
                </c:pt>
                <c:pt idx="520">
                  <c:v>15</c:v>
                </c:pt>
                <c:pt idx="521">
                  <c:v>10</c:v>
                </c:pt>
                <c:pt idx="522">
                  <c:v>23</c:v>
                </c:pt>
                <c:pt idx="523">
                  <c:v>4</c:v>
                </c:pt>
                <c:pt idx="524">
                  <c:v>3</c:v>
                </c:pt>
                <c:pt idx="525">
                  <c:v>25</c:v>
                </c:pt>
                <c:pt idx="526">
                  <c:v>20</c:v>
                </c:pt>
                <c:pt idx="527">
                  <c:v>23</c:v>
                </c:pt>
                <c:pt idx="528">
                  <c:v>17</c:v>
                </c:pt>
                <c:pt idx="529">
                  <c:v>12</c:v>
                </c:pt>
                <c:pt idx="531">
                  <c:v>22</c:v>
                </c:pt>
                <c:pt idx="532">
                  <c:v>9</c:v>
                </c:pt>
                <c:pt idx="533">
                  <c:v>7</c:v>
                </c:pt>
                <c:pt idx="534">
                  <c:v>11</c:v>
                </c:pt>
                <c:pt idx="535">
                  <c:v>18</c:v>
                </c:pt>
                <c:pt idx="536">
                  <c:v>10</c:v>
                </c:pt>
                <c:pt idx="537">
                  <c:v>4</c:v>
                </c:pt>
                <c:pt idx="538">
                  <c:v>39</c:v>
                </c:pt>
                <c:pt idx="539">
                  <c:v>12</c:v>
                </c:pt>
                <c:pt idx="540">
                  <c:v>15</c:v>
                </c:pt>
                <c:pt idx="541">
                  <c:v>7</c:v>
                </c:pt>
                <c:pt idx="542">
                  <c:v>4</c:v>
                </c:pt>
                <c:pt idx="543">
                  <c:v>6</c:v>
                </c:pt>
                <c:pt idx="544">
                  <c:v>4</c:v>
                </c:pt>
                <c:pt idx="545">
                  <c:v>6</c:v>
                </c:pt>
                <c:pt idx="546">
                  <c:v>13</c:v>
                </c:pt>
                <c:pt idx="547">
                  <c:v>25</c:v>
                </c:pt>
                <c:pt idx="548">
                  <c:v>12</c:v>
                </c:pt>
                <c:pt idx="549">
                  <c:v>9</c:v>
                </c:pt>
                <c:pt idx="550">
                  <c:v>18</c:v>
                </c:pt>
                <c:pt idx="551">
                  <c:v>2</c:v>
                </c:pt>
                <c:pt idx="552">
                  <c:v>15</c:v>
                </c:pt>
                <c:pt idx="553">
                  <c:v>15</c:v>
                </c:pt>
                <c:pt idx="554">
                  <c:v>10</c:v>
                </c:pt>
                <c:pt idx="555">
                  <c:v>15</c:v>
                </c:pt>
                <c:pt idx="556">
                  <c:v>13</c:v>
                </c:pt>
                <c:pt idx="557">
                  <c:v>7</c:v>
                </c:pt>
                <c:pt idx="558">
                  <c:v>2</c:v>
                </c:pt>
                <c:pt idx="559">
                  <c:v>20</c:v>
                </c:pt>
                <c:pt idx="560">
                  <c:v>7</c:v>
                </c:pt>
                <c:pt idx="561">
                  <c:v>6</c:v>
                </c:pt>
                <c:pt idx="562">
                  <c:v>13</c:v>
                </c:pt>
                <c:pt idx="563">
                  <c:v>2</c:v>
                </c:pt>
                <c:pt idx="564">
                  <c:v>3</c:v>
                </c:pt>
                <c:pt idx="565">
                  <c:v>4</c:v>
                </c:pt>
                <c:pt idx="566">
                  <c:v>19</c:v>
                </c:pt>
                <c:pt idx="567">
                  <c:v>8</c:v>
                </c:pt>
                <c:pt idx="568">
                  <c:v>6</c:v>
                </c:pt>
                <c:pt idx="569">
                  <c:v>19</c:v>
                </c:pt>
                <c:pt idx="570">
                  <c:v>9</c:v>
                </c:pt>
                <c:pt idx="571">
                  <c:v>2</c:v>
                </c:pt>
                <c:pt idx="572">
                  <c:v>1</c:v>
                </c:pt>
                <c:pt idx="573">
                  <c:v>10</c:v>
                </c:pt>
                <c:pt idx="574">
                  <c:v>10</c:v>
                </c:pt>
                <c:pt idx="575">
                  <c:v>15</c:v>
                </c:pt>
                <c:pt idx="576">
                  <c:v>12</c:v>
                </c:pt>
                <c:pt idx="577">
                  <c:v>4</c:v>
                </c:pt>
                <c:pt idx="578">
                  <c:v>8</c:v>
                </c:pt>
                <c:pt idx="579">
                  <c:v>1</c:v>
                </c:pt>
                <c:pt idx="580">
                  <c:v>15</c:v>
                </c:pt>
                <c:pt idx="581">
                  <c:v>18</c:v>
                </c:pt>
                <c:pt idx="582">
                  <c:v>21</c:v>
                </c:pt>
                <c:pt idx="583">
                  <c:v>29</c:v>
                </c:pt>
                <c:pt idx="584">
                  <c:v>21</c:v>
                </c:pt>
                <c:pt idx="585">
                  <c:v>11</c:v>
                </c:pt>
                <c:pt idx="586">
                  <c:v>3</c:v>
                </c:pt>
                <c:pt idx="587">
                  <c:v>4</c:v>
                </c:pt>
                <c:pt idx="588">
                  <c:v>30</c:v>
                </c:pt>
                <c:pt idx="589">
                  <c:v>27</c:v>
                </c:pt>
                <c:pt idx="590">
                  <c:v>19</c:v>
                </c:pt>
                <c:pt idx="591">
                  <c:v>21</c:v>
                </c:pt>
                <c:pt idx="592">
                  <c:v>11</c:v>
                </c:pt>
                <c:pt idx="593">
                  <c:v>1</c:v>
                </c:pt>
                <c:pt idx="594">
                  <c:v>17</c:v>
                </c:pt>
                <c:pt idx="595">
                  <c:v>22</c:v>
                </c:pt>
                <c:pt idx="596">
                  <c:v>32</c:v>
                </c:pt>
                <c:pt idx="597">
                  <c:v>21</c:v>
                </c:pt>
                <c:pt idx="598">
                  <c:v>27</c:v>
                </c:pt>
                <c:pt idx="599">
                  <c:v>20</c:v>
                </c:pt>
                <c:pt idx="600">
                  <c:v>18</c:v>
                </c:pt>
                <c:pt idx="601">
                  <c:v>28</c:v>
                </c:pt>
                <c:pt idx="602">
                  <c:v>21</c:v>
                </c:pt>
                <c:pt idx="603">
                  <c:v>24</c:v>
                </c:pt>
                <c:pt idx="604">
                  <c:v>23</c:v>
                </c:pt>
                <c:pt idx="605">
                  <c:v>26</c:v>
                </c:pt>
                <c:pt idx="606">
                  <c:v>10</c:v>
                </c:pt>
                <c:pt idx="607">
                  <c:v>3</c:v>
                </c:pt>
                <c:pt idx="608">
                  <c:v>21</c:v>
                </c:pt>
                <c:pt idx="609">
                  <c:v>21</c:v>
                </c:pt>
                <c:pt idx="610">
                  <c:v>27</c:v>
                </c:pt>
                <c:pt idx="611">
                  <c:v>18</c:v>
                </c:pt>
                <c:pt idx="612">
                  <c:v>22</c:v>
                </c:pt>
                <c:pt idx="613">
                  <c:v>13</c:v>
                </c:pt>
                <c:pt idx="614">
                  <c:v>4</c:v>
                </c:pt>
                <c:pt idx="615">
                  <c:v>33</c:v>
                </c:pt>
                <c:pt idx="616">
                  <c:v>15</c:v>
                </c:pt>
                <c:pt idx="617">
                  <c:v>19</c:v>
                </c:pt>
                <c:pt idx="618">
                  <c:v>26</c:v>
                </c:pt>
                <c:pt idx="619">
                  <c:v>26</c:v>
                </c:pt>
                <c:pt idx="620">
                  <c:v>16</c:v>
                </c:pt>
                <c:pt idx="621">
                  <c:v>6</c:v>
                </c:pt>
                <c:pt idx="622">
                  <c:v>22</c:v>
                </c:pt>
                <c:pt idx="623">
                  <c:v>22</c:v>
                </c:pt>
                <c:pt idx="624">
                  <c:v>7</c:v>
                </c:pt>
                <c:pt idx="625">
                  <c:v>23</c:v>
                </c:pt>
                <c:pt idx="626">
                  <c:v>26</c:v>
                </c:pt>
                <c:pt idx="627">
                  <c:v>21</c:v>
                </c:pt>
                <c:pt idx="628">
                  <c:v>3</c:v>
                </c:pt>
                <c:pt idx="629">
                  <c:v>30</c:v>
                </c:pt>
                <c:pt idx="630">
                  <c:v>33</c:v>
                </c:pt>
                <c:pt idx="631">
                  <c:v>13</c:v>
                </c:pt>
                <c:pt idx="632">
                  <c:v>18</c:v>
                </c:pt>
                <c:pt idx="633">
                  <c:v>19</c:v>
                </c:pt>
                <c:pt idx="634">
                  <c:v>9</c:v>
                </c:pt>
                <c:pt idx="635">
                  <c:v>2</c:v>
                </c:pt>
                <c:pt idx="636">
                  <c:v>12</c:v>
                </c:pt>
                <c:pt idx="637">
                  <c:v>16</c:v>
                </c:pt>
                <c:pt idx="638">
                  <c:v>24</c:v>
                </c:pt>
                <c:pt idx="639">
                  <c:v>22</c:v>
                </c:pt>
                <c:pt idx="640">
                  <c:v>16</c:v>
                </c:pt>
                <c:pt idx="641">
                  <c:v>1</c:v>
                </c:pt>
                <c:pt idx="642">
                  <c:v>8</c:v>
                </c:pt>
                <c:pt idx="643">
                  <c:v>44</c:v>
                </c:pt>
                <c:pt idx="644">
                  <c:v>30</c:v>
                </c:pt>
                <c:pt idx="645">
                  <c:v>20</c:v>
                </c:pt>
                <c:pt idx="646">
                  <c:v>23</c:v>
                </c:pt>
                <c:pt idx="647">
                  <c:v>13</c:v>
                </c:pt>
                <c:pt idx="648">
                  <c:v>6</c:v>
                </c:pt>
                <c:pt idx="649">
                  <c:v>12</c:v>
                </c:pt>
                <c:pt idx="650">
                  <c:v>74</c:v>
                </c:pt>
                <c:pt idx="651">
                  <c:v>52</c:v>
                </c:pt>
                <c:pt idx="652">
                  <c:v>73</c:v>
                </c:pt>
                <c:pt idx="653">
                  <c:v>79</c:v>
                </c:pt>
                <c:pt idx="654">
                  <c:v>52</c:v>
                </c:pt>
                <c:pt idx="655">
                  <c:v>114</c:v>
                </c:pt>
                <c:pt idx="656">
                  <c:v>11</c:v>
                </c:pt>
                <c:pt idx="657">
                  <c:v>189</c:v>
                </c:pt>
                <c:pt idx="658">
                  <c:v>169</c:v>
                </c:pt>
                <c:pt idx="659">
                  <c:v>218</c:v>
                </c:pt>
                <c:pt idx="660">
                  <c:v>262</c:v>
                </c:pt>
                <c:pt idx="661">
                  <c:v>291</c:v>
                </c:pt>
                <c:pt idx="662">
                  <c:v>250</c:v>
                </c:pt>
                <c:pt idx="663">
                  <c:v>111</c:v>
                </c:pt>
                <c:pt idx="664">
                  <c:v>510</c:v>
                </c:pt>
                <c:pt idx="665">
                  <c:v>525</c:v>
                </c:pt>
                <c:pt idx="666">
                  <c:v>581</c:v>
                </c:pt>
                <c:pt idx="667">
                  <c:v>566</c:v>
                </c:pt>
                <c:pt idx="668">
                  <c:v>488</c:v>
                </c:pt>
                <c:pt idx="669">
                  <c:v>329</c:v>
                </c:pt>
                <c:pt idx="670">
                  <c:v>139</c:v>
                </c:pt>
                <c:pt idx="671">
                  <c:v>499</c:v>
                </c:pt>
                <c:pt idx="672">
                  <c:v>428</c:v>
                </c:pt>
                <c:pt idx="673">
                  <c:v>414</c:v>
                </c:pt>
                <c:pt idx="674">
                  <c:v>343</c:v>
                </c:pt>
                <c:pt idx="675">
                  <c:v>314</c:v>
                </c:pt>
                <c:pt idx="676">
                  <c:v>254</c:v>
                </c:pt>
                <c:pt idx="677">
                  <c:v>83</c:v>
                </c:pt>
                <c:pt idx="678">
                  <c:v>242</c:v>
                </c:pt>
                <c:pt idx="679">
                  <c:v>219</c:v>
                </c:pt>
                <c:pt idx="680">
                  <c:v>206</c:v>
                </c:pt>
                <c:pt idx="681">
                  <c:v>161</c:v>
                </c:pt>
                <c:pt idx="682">
                  <c:v>158</c:v>
                </c:pt>
                <c:pt idx="683">
                  <c:v>121</c:v>
                </c:pt>
                <c:pt idx="684">
                  <c:v>41</c:v>
                </c:pt>
                <c:pt idx="685">
                  <c:v>138</c:v>
                </c:pt>
                <c:pt idx="686">
                  <c:v>98</c:v>
                </c:pt>
                <c:pt idx="687">
                  <c:v>82</c:v>
                </c:pt>
                <c:pt idx="688">
                  <c:v>104</c:v>
                </c:pt>
                <c:pt idx="689">
                  <c:v>56</c:v>
                </c:pt>
                <c:pt idx="690">
                  <c:v>53</c:v>
                </c:pt>
                <c:pt idx="691">
                  <c:v>17</c:v>
                </c:pt>
                <c:pt idx="692">
                  <c:v>38</c:v>
                </c:pt>
                <c:pt idx="693">
                  <c:v>20</c:v>
                </c:pt>
                <c:pt idx="694">
                  <c:v>48</c:v>
                </c:pt>
                <c:pt idx="695">
                  <c:v>32</c:v>
                </c:pt>
                <c:pt idx="696">
                  <c:v>38</c:v>
                </c:pt>
                <c:pt idx="697">
                  <c:v>16</c:v>
                </c:pt>
                <c:pt idx="698">
                  <c:v>13</c:v>
                </c:pt>
                <c:pt idx="699">
                  <c:v>25</c:v>
                </c:pt>
                <c:pt idx="700">
                  <c:v>24</c:v>
                </c:pt>
                <c:pt idx="701">
                  <c:v>21</c:v>
                </c:pt>
                <c:pt idx="702">
                  <c:v>25</c:v>
                </c:pt>
                <c:pt idx="703">
                  <c:v>18</c:v>
                </c:pt>
                <c:pt idx="704">
                  <c:v>14</c:v>
                </c:pt>
                <c:pt idx="705">
                  <c:v>2</c:v>
                </c:pt>
                <c:pt idx="706">
                  <c:v>8</c:v>
                </c:pt>
                <c:pt idx="707">
                  <c:v>6</c:v>
                </c:pt>
                <c:pt idx="708">
                  <c:v>6</c:v>
                </c:pt>
                <c:pt idx="709">
                  <c:v>13</c:v>
                </c:pt>
                <c:pt idx="710">
                  <c:v>4</c:v>
                </c:pt>
                <c:pt idx="711">
                  <c:v>1</c:v>
                </c:pt>
                <c:pt idx="712">
                  <c:v>1</c:v>
                </c:pt>
                <c:pt idx="713">
                  <c:v>7</c:v>
                </c:pt>
                <c:pt idx="714">
                  <c:v>2</c:v>
                </c:pt>
                <c:pt idx="715">
                  <c:v>8</c:v>
                </c:pt>
                <c:pt idx="716">
                  <c:v>5</c:v>
                </c:pt>
                <c:pt idx="717">
                  <c:v>3</c:v>
                </c:pt>
                <c:pt idx="718">
                  <c:v>2</c:v>
                </c:pt>
                <c:pt idx="719">
                  <c:v>2</c:v>
                </c:pt>
                <c:pt idx="720">
                  <c:v>1</c:v>
                </c:pt>
                <c:pt idx="721">
                  <c:v>4</c:v>
                </c:pt>
                <c:pt idx="722">
                  <c:v>3</c:v>
                </c:pt>
                <c:pt idx="723">
                  <c:v>4</c:v>
                </c:pt>
                <c:pt idx="724">
                  <c:v>2</c:v>
                </c:pt>
                <c:pt idx="725">
                  <c:v>6</c:v>
                </c:pt>
                <c:pt idx="726">
                  <c:v>2</c:v>
                </c:pt>
                <c:pt idx="727">
                  <c:v>8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1</c:v>
                </c:pt>
                <c:pt idx="732">
                  <c:v>1</c:v>
                </c:pt>
                <c:pt idx="734">
                  <c:v>4</c:v>
                </c:pt>
                <c:pt idx="735">
                  <c:v>3</c:v>
                </c:pt>
                <c:pt idx="738">
                  <c:v>1</c:v>
                </c:pt>
                <c:pt idx="739">
                  <c:v>1</c:v>
                </c:pt>
                <c:pt idx="740">
                  <c:v>2</c:v>
                </c:pt>
                <c:pt idx="741">
                  <c:v>2</c:v>
                </c:pt>
                <c:pt idx="742">
                  <c:v>1</c:v>
                </c:pt>
                <c:pt idx="743">
                  <c:v>1</c:v>
                </c:pt>
                <c:pt idx="744">
                  <c:v>2</c:v>
                </c:pt>
                <c:pt idx="745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2">
                  <c:v>1</c:v>
                </c:pt>
                <c:pt idx="753">
                  <c:v>3</c:v>
                </c:pt>
                <c:pt idx="754">
                  <c:v>2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2</c:v>
                </c:pt>
                <c:pt idx="759">
                  <c:v>1</c:v>
                </c:pt>
                <c:pt idx="760">
                  <c:v>1</c:v>
                </c:pt>
                <c:pt idx="761">
                  <c:v>2</c:v>
                </c:pt>
                <c:pt idx="762">
                  <c:v>2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3</c:v>
                </c:pt>
                <c:pt idx="767">
                  <c:v>2</c:v>
                </c:pt>
                <c:pt idx="768">
                  <c:v>1</c:v>
                </c:pt>
                <c:pt idx="769">
                  <c:v>3</c:v>
                </c:pt>
                <c:pt idx="770">
                  <c:v>3</c:v>
                </c:pt>
                <c:pt idx="771">
                  <c:v>2</c:v>
                </c:pt>
                <c:pt idx="772">
                  <c:v>1</c:v>
                </c:pt>
                <c:pt idx="773">
                  <c:v>2</c:v>
                </c:pt>
                <c:pt idx="774">
                  <c:v>1</c:v>
                </c:pt>
                <c:pt idx="775">
                  <c:v>11</c:v>
                </c:pt>
                <c:pt idx="776">
                  <c:v>13</c:v>
                </c:pt>
                <c:pt idx="777">
                  <c:v>6</c:v>
                </c:pt>
                <c:pt idx="778">
                  <c:v>12</c:v>
                </c:pt>
                <c:pt idx="779">
                  <c:v>9</c:v>
                </c:pt>
                <c:pt idx="780">
                  <c:v>22</c:v>
                </c:pt>
                <c:pt idx="781">
                  <c:v>4</c:v>
                </c:pt>
                <c:pt idx="782">
                  <c:v>21</c:v>
                </c:pt>
                <c:pt idx="783">
                  <c:v>23</c:v>
                </c:pt>
                <c:pt idx="784">
                  <c:v>20</c:v>
                </c:pt>
                <c:pt idx="785">
                  <c:v>13</c:v>
                </c:pt>
                <c:pt idx="786">
                  <c:v>21</c:v>
                </c:pt>
                <c:pt idx="787">
                  <c:v>14</c:v>
                </c:pt>
                <c:pt idx="788">
                  <c:v>6</c:v>
                </c:pt>
                <c:pt idx="789">
                  <c:v>36</c:v>
                </c:pt>
                <c:pt idx="790">
                  <c:v>41</c:v>
                </c:pt>
                <c:pt idx="791">
                  <c:v>64</c:v>
                </c:pt>
                <c:pt idx="792">
                  <c:v>77</c:v>
                </c:pt>
                <c:pt idx="793">
                  <c:v>77</c:v>
                </c:pt>
                <c:pt idx="794">
                  <c:v>57</c:v>
                </c:pt>
                <c:pt idx="795">
                  <c:v>26</c:v>
                </c:pt>
                <c:pt idx="796">
                  <c:v>108</c:v>
                </c:pt>
                <c:pt idx="797">
                  <c:v>118</c:v>
                </c:pt>
                <c:pt idx="798">
                  <c:v>131</c:v>
                </c:pt>
                <c:pt idx="799">
                  <c:v>136</c:v>
                </c:pt>
                <c:pt idx="800">
                  <c:v>121</c:v>
                </c:pt>
                <c:pt idx="801">
                  <c:v>82</c:v>
                </c:pt>
                <c:pt idx="802">
                  <c:v>48</c:v>
                </c:pt>
                <c:pt idx="803">
                  <c:v>189</c:v>
                </c:pt>
                <c:pt idx="804">
                  <c:v>150</c:v>
                </c:pt>
                <c:pt idx="805">
                  <c:v>123</c:v>
                </c:pt>
                <c:pt idx="806">
                  <c:v>39</c:v>
                </c:pt>
                <c:pt idx="807">
                  <c:v>44</c:v>
                </c:pt>
                <c:pt idx="808">
                  <c:v>111</c:v>
                </c:pt>
                <c:pt idx="809">
                  <c:v>46</c:v>
                </c:pt>
                <c:pt idx="810">
                  <c:v>135</c:v>
                </c:pt>
                <c:pt idx="811">
                  <c:v>119</c:v>
                </c:pt>
                <c:pt idx="812">
                  <c:v>104</c:v>
                </c:pt>
                <c:pt idx="813">
                  <c:v>63</c:v>
                </c:pt>
                <c:pt idx="814">
                  <c:v>48</c:v>
                </c:pt>
                <c:pt idx="815">
                  <c:v>49</c:v>
                </c:pt>
                <c:pt idx="816">
                  <c:v>19</c:v>
                </c:pt>
                <c:pt idx="817">
                  <c:v>94</c:v>
                </c:pt>
                <c:pt idx="818">
                  <c:v>74</c:v>
                </c:pt>
                <c:pt idx="819">
                  <c:v>62</c:v>
                </c:pt>
                <c:pt idx="820">
                  <c:v>45</c:v>
                </c:pt>
                <c:pt idx="821">
                  <c:v>38</c:v>
                </c:pt>
                <c:pt idx="822">
                  <c:v>30</c:v>
                </c:pt>
                <c:pt idx="823">
                  <c:v>8</c:v>
                </c:pt>
                <c:pt idx="824">
                  <c:v>31</c:v>
                </c:pt>
                <c:pt idx="825">
                  <c:v>25</c:v>
                </c:pt>
                <c:pt idx="826">
                  <c:v>29</c:v>
                </c:pt>
                <c:pt idx="827">
                  <c:v>20</c:v>
                </c:pt>
                <c:pt idx="828">
                  <c:v>21</c:v>
                </c:pt>
                <c:pt idx="829">
                  <c:v>14</c:v>
                </c:pt>
                <c:pt idx="830">
                  <c:v>1</c:v>
                </c:pt>
                <c:pt idx="831">
                  <c:v>23</c:v>
                </c:pt>
                <c:pt idx="832">
                  <c:v>48</c:v>
                </c:pt>
                <c:pt idx="833">
                  <c:v>21</c:v>
                </c:pt>
                <c:pt idx="834">
                  <c:v>21</c:v>
                </c:pt>
                <c:pt idx="835">
                  <c:v>12</c:v>
                </c:pt>
                <c:pt idx="836">
                  <c:v>12</c:v>
                </c:pt>
                <c:pt idx="837">
                  <c:v>5</c:v>
                </c:pt>
                <c:pt idx="838">
                  <c:v>14</c:v>
                </c:pt>
                <c:pt idx="840">
                  <c:v>15</c:v>
                </c:pt>
                <c:pt idx="841">
                  <c:v>15</c:v>
                </c:pt>
                <c:pt idx="842">
                  <c:v>9</c:v>
                </c:pt>
                <c:pt idx="843">
                  <c:v>4</c:v>
                </c:pt>
                <c:pt idx="844">
                  <c:v>5</c:v>
                </c:pt>
                <c:pt idx="845">
                  <c:v>6</c:v>
                </c:pt>
                <c:pt idx="846">
                  <c:v>6</c:v>
                </c:pt>
                <c:pt idx="847">
                  <c:v>7</c:v>
                </c:pt>
                <c:pt idx="848">
                  <c:v>4</c:v>
                </c:pt>
                <c:pt idx="849">
                  <c:v>4</c:v>
                </c:pt>
                <c:pt idx="850">
                  <c:v>1</c:v>
                </c:pt>
                <c:pt idx="851">
                  <c:v>2</c:v>
                </c:pt>
                <c:pt idx="852">
                  <c:v>3</c:v>
                </c:pt>
                <c:pt idx="853">
                  <c:v>2</c:v>
                </c:pt>
                <c:pt idx="854">
                  <c:v>1</c:v>
                </c:pt>
                <c:pt idx="855">
                  <c:v>1</c:v>
                </c:pt>
                <c:pt idx="856">
                  <c:v>2</c:v>
                </c:pt>
                <c:pt idx="857">
                  <c:v>2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2</c:v>
                </c:pt>
                <c:pt idx="865">
                  <c:v>2</c:v>
                </c:pt>
                <c:pt idx="868">
                  <c:v>1</c:v>
                </c:pt>
                <c:pt idx="873">
                  <c:v>1</c:v>
                </c:pt>
                <c:pt idx="875">
                  <c:v>1</c:v>
                </c:pt>
                <c:pt idx="877">
                  <c:v>1</c:v>
                </c:pt>
                <c:pt idx="878">
                  <c:v>3</c:v>
                </c:pt>
                <c:pt idx="880">
                  <c:v>3</c:v>
                </c:pt>
                <c:pt idx="882">
                  <c:v>2</c:v>
                </c:pt>
                <c:pt idx="883">
                  <c:v>1</c:v>
                </c:pt>
                <c:pt idx="884">
                  <c:v>6</c:v>
                </c:pt>
                <c:pt idx="885">
                  <c:v>2</c:v>
                </c:pt>
                <c:pt idx="886">
                  <c:v>2</c:v>
                </c:pt>
                <c:pt idx="887">
                  <c:v>3</c:v>
                </c:pt>
                <c:pt idx="888">
                  <c:v>2</c:v>
                </c:pt>
                <c:pt idx="889">
                  <c:v>3</c:v>
                </c:pt>
                <c:pt idx="890">
                  <c:v>4</c:v>
                </c:pt>
                <c:pt idx="891">
                  <c:v>7</c:v>
                </c:pt>
                <c:pt idx="892">
                  <c:v>33</c:v>
                </c:pt>
                <c:pt idx="893">
                  <c:v>19</c:v>
                </c:pt>
                <c:pt idx="894">
                  <c:v>19</c:v>
                </c:pt>
                <c:pt idx="895">
                  <c:v>12</c:v>
                </c:pt>
                <c:pt idx="896">
                  <c:v>40</c:v>
                </c:pt>
                <c:pt idx="897">
                  <c:v>59</c:v>
                </c:pt>
                <c:pt idx="898">
                  <c:v>56</c:v>
                </c:pt>
                <c:pt idx="899">
                  <c:v>57</c:v>
                </c:pt>
                <c:pt idx="900">
                  <c:v>50</c:v>
                </c:pt>
                <c:pt idx="901">
                  <c:v>37</c:v>
                </c:pt>
                <c:pt idx="902">
                  <c:v>10</c:v>
                </c:pt>
                <c:pt idx="903">
                  <c:v>49</c:v>
                </c:pt>
                <c:pt idx="904">
                  <c:v>55</c:v>
                </c:pt>
                <c:pt idx="905">
                  <c:v>54</c:v>
                </c:pt>
                <c:pt idx="906">
                  <c:v>14</c:v>
                </c:pt>
                <c:pt idx="907">
                  <c:v>15</c:v>
                </c:pt>
                <c:pt idx="908">
                  <c:v>44</c:v>
                </c:pt>
                <c:pt idx="909">
                  <c:v>10</c:v>
                </c:pt>
                <c:pt idx="910">
                  <c:v>59</c:v>
                </c:pt>
                <c:pt idx="911">
                  <c:v>38</c:v>
                </c:pt>
                <c:pt idx="912">
                  <c:v>36</c:v>
                </c:pt>
                <c:pt idx="913">
                  <c:v>31</c:v>
                </c:pt>
                <c:pt idx="914">
                  <c:v>32</c:v>
                </c:pt>
                <c:pt idx="915">
                  <c:v>20</c:v>
                </c:pt>
                <c:pt idx="916">
                  <c:v>4</c:v>
                </c:pt>
                <c:pt idx="917">
                  <c:v>26</c:v>
                </c:pt>
                <c:pt idx="918">
                  <c:v>29</c:v>
                </c:pt>
                <c:pt idx="919">
                  <c:v>22</c:v>
                </c:pt>
                <c:pt idx="920">
                  <c:v>15</c:v>
                </c:pt>
                <c:pt idx="921">
                  <c:v>25</c:v>
                </c:pt>
                <c:pt idx="922">
                  <c:v>12</c:v>
                </c:pt>
                <c:pt idx="923">
                  <c:v>6</c:v>
                </c:pt>
                <c:pt idx="924">
                  <c:v>15</c:v>
                </c:pt>
                <c:pt idx="925">
                  <c:v>11</c:v>
                </c:pt>
                <c:pt idx="926">
                  <c:v>18</c:v>
                </c:pt>
                <c:pt idx="927">
                  <c:v>12</c:v>
                </c:pt>
                <c:pt idx="928">
                  <c:v>9</c:v>
                </c:pt>
                <c:pt idx="929">
                  <c:v>4</c:v>
                </c:pt>
                <c:pt idx="930">
                  <c:v>4</c:v>
                </c:pt>
                <c:pt idx="931">
                  <c:v>10</c:v>
                </c:pt>
                <c:pt idx="932">
                  <c:v>13</c:v>
                </c:pt>
                <c:pt idx="933">
                  <c:v>7</c:v>
                </c:pt>
                <c:pt idx="934">
                  <c:v>10</c:v>
                </c:pt>
                <c:pt idx="935">
                  <c:v>8</c:v>
                </c:pt>
                <c:pt idx="936">
                  <c:v>4</c:v>
                </c:pt>
                <c:pt idx="937">
                  <c:v>2</c:v>
                </c:pt>
                <c:pt idx="938">
                  <c:v>7</c:v>
                </c:pt>
                <c:pt idx="939">
                  <c:v>9</c:v>
                </c:pt>
                <c:pt idx="940">
                  <c:v>10</c:v>
                </c:pt>
                <c:pt idx="941">
                  <c:v>8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1</c:v>
                </c:pt>
                <c:pt idx="946">
                  <c:v>2</c:v>
                </c:pt>
                <c:pt idx="947">
                  <c:v>1</c:v>
                </c:pt>
                <c:pt idx="948">
                  <c:v>1</c:v>
                </c:pt>
                <c:pt idx="949">
                  <c:v>2</c:v>
                </c:pt>
                <c:pt idx="950">
                  <c:v>4</c:v>
                </c:pt>
                <c:pt idx="951">
                  <c:v>1</c:v>
                </c:pt>
                <c:pt idx="952">
                  <c:v>2</c:v>
                </c:pt>
                <c:pt idx="953">
                  <c:v>1</c:v>
                </c:pt>
                <c:pt idx="955">
                  <c:v>2</c:v>
                </c:pt>
                <c:pt idx="956">
                  <c:v>1</c:v>
                </c:pt>
                <c:pt idx="957">
                  <c:v>1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1</c:v>
                </c:pt>
                <c:pt idx="964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2</c:v>
                </c:pt>
                <c:pt idx="972">
                  <c:v>1</c:v>
                </c:pt>
                <c:pt idx="973">
                  <c:v>2</c:v>
                </c:pt>
                <c:pt idx="974">
                  <c:v>1</c:v>
                </c:pt>
                <c:pt idx="975">
                  <c:v>2</c:v>
                </c:pt>
                <c:pt idx="976">
                  <c:v>3</c:v>
                </c:pt>
                <c:pt idx="977">
                  <c:v>2</c:v>
                </c:pt>
                <c:pt idx="978">
                  <c:v>3</c:v>
                </c:pt>
                <c:pt idx="979">
                  <c:v>2</c:v>
                </c:pt>
                <c:pt idx="980">
                  <c:v>6</c:v>
                </c:pt>
                <c:pt idx="981">
                  <c:v>1</c:v>
                </c:pt>
                <c:pt idx="982">
                  <c:v>2</c:v>
                </c:pt>
                <c:pt idx="983">
                  <c:v>2</c:v>
                </c:pt>
                <c:pt idx="984">
                  <c:v>5</c:v>
                </c:pt>
                <c:pt idx="985">
                  <c:v>2</c:v>
                </c:pt>
                <c:pt idx="986">
                  <c:v>2</c:v>
                </c:pt>
                <c:pt idx="987">
                  <c:v>5</c:v>
                </c:pt>
                <c:pt idx="988">
                  <c:v>7</c:v>
                </c:pt>
                <c:pt idx="989">
                  <c:v>2</c:v>
                </c:pt>
                <c:pt idx="990">
                  <c:v>3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4</c:v>
                </c:pt>
                <c:pt idx="995">
                  <c:v>1</c:v>
                </c:pt>
                <c:pt idx="996">
                  <c:v>1</c:v>
                </c:pt>
                <c:pt idx="997">
                  <c:v>2</c:v>
                </c:pt>
                <c:pt idx="998">
                  <c:v>1</c:v>
                </c:pt>
                <c:pt idx="999">
                  <c:v>5</c:v>
                </c:pt>
                <c:pt idx="1000">
                  <c:v>4</c:v>
                </c:pt>
                <c:pt idx="1001">
                  <c:v>8</c:v>
                </c:pt>
                <c:pt idx="1002">
                  <c:v>3</c:v>
                </c:pt>
                <c:pt idx="1003">
                  <c:v>2</c:v>
                </c:pt>
                <c:pt idx="1004">
                  <c:v>3</c:v>
                </c:pt>
                <c:pt idx="1005">
                  <c:v>5</c:v>
                </c:pt>
                <c:pt idx="1006">
                  <c:v>3</c:v>
                </c:pt>
                <c:pt idx="1007">
                  <c:v>8</c:v>
                </c:pt>
                <c:pt idx="1008">
                  <c:v>5</c:v>
                </c:pt>
                <c:pt idx="1009">
                  <c:v>5</c:v>
                </c:pt>
                <c:pt idx="1010">
                  <c:v>6</c:v>
                </c:pt>
                <c:pt idx="1011">
                  <c:v>5</c:v>
                </c:pt>
                <c:pt idx="1012">
                  <c:v>2</c:v>
                </c:pt>
                <c:pt idx="1013">
                  <c:v>7</c:v>
                </c:pt>
                <c:pt idx="1014">
                  <c:v>2</c:v>
                </c:pt>
                <c:pt idx="1015">
                  <c:v>5</c:v>
                </c:pt>
                <c:pt idx="1016">
                  <c:v>1</c:v>
                </c:pt>
                <c:pt idx="1017">
                  <c:v>1</c:v>
                </c:pt>
                <c:pt idx="1018">
                  <c:v>5</c:v>
                </c:pt>
                <c:pt idx="1019">
                  <c:v>3</c:v>
                </c:pt>
                <c:pt idx="1020">
                  <c:v>1</c:v>
                </c:pt>
                <c:pt idx="1021">
                  <c:v>1</c:v>
                </c:pt>
                <c:pt idx="1022">
                  <c:v>3</c:v>
                </c:pt>
                <c:pt idx="1023">
                  <c:v>4</c:v>
                </c:pt>
                <c:pt idx="1024">
                  <c:v>2</c:v>
                </c:pt>
                <c:pt idx="1025">
                  <c:v>1</c:v>
                </c:pt>
                <c:pt idx="1026">
                  <c:v>2</c:v>
                </c:pt>
                <c:pt idx="1027">
                  <c:v>1</c:v>
                </c:pt>
                <c:pt idx="1028">
                  <c:v>3</c:v>
                </c:pt>
                <c:pt idx="1029">
                  <c:v>2</c:v>
                </c:pt>
                <c:pt idx="1030">
                  <c:v>3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1</c:v>
                </c:pt>
                <c:pt idx="1038">
                  <c:v>4</c:v>
                </c:pt>
                <c:pt idx="1039">
                  <c:v>2</c:v>
                </c:pt>
                <c:pt idx="1040">
                  <c:v>4</c:v>
                </c:pt>
                <c:pt idx="1041">
                  <c:v>4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1</c:v>
                </c:pt>
                <c:pt idx="1046">
                  <c:v>3</c:v>
                </c:pt>
                <c:pt idx="1047">
                  <c:v>2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3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3</c:v>
                </c:pt>
                <c:pt idx="1070">
                  <c:v>3</c:v>
                </c:pt>
                <c:pt idx="1071">
                  <c:v>4</c:v>
                </c:pt>
                <c:pt idx="1072">
                  <c:v>3</c:v>
                </c:pt>
                <c:pt idx="1073">
                  <c:v>3</c:v>
                </c:pt>
                <c:pt idx="1074">
                  <c:v>8</c:v>
                </c:pt>
                <c:pt idx="1075">
                  <c:v>29</c:v>
                </c:pt>
                <c:pt idx="1076">
                  <c:v>19</c:v>
                </c:pt>
                <c:pt idx="1077">
                  <c:v>5</c:v>
                </c:pt>
                <c:pt idx="1078">
                  <c:v>6</c:v>
                </c:pt>
                <c:pt idx="1079">
                  <c:v>2</c:v>
                </c:pt>
                <c:pt idx="1080">
                  <c:v>19</c:v>
                </c:pt>
                <c:pt idx="1081">
                  <c:v>5</c:v>
                </c:pt>
                <c:pt idx="1082">
                  <c:v>7</c:v>
                </c:pt>
                <c:pt idx="1083">
                  <c:v>7</c:v>
                </c:pt>
                <c:pt idx="1084">
                  <c:v>1</c:v>
                </c:pt>
                <c:pt idx="1085">
                  <c:v>2</c:v>
                </c:pt>
                <c:pt idx="1086">
                  <c:v>6</c:v>
                </c:pt>
                <c:pt idx="1087">
                  <c:v>18</c:v>
                </c:pt>
                <c:pt idx="1088">
                  <c:v>13</c:v>
                </c:pt>
                <c:pt idx="1089">
                  <c:v>19</c:v>
                </c:pt>
                <c:pt idx="1090">
                  <c:v>21</c:v>
                </c:pt>
                <c:pt idx="1091">
                  <c:v>2</c:v>
                </c:pt>
                <c:pt idx="1092">
                  <c:v>6</c:v>
                </c:pt>
                <c:pt idx="1093">
                  <c:v>1</c:v>
                </c:pt>
                <c:pt idx="1094">
                  <c:v>5</c:v>
                </c:pt>
                <c:pt idx="1095">
                  <c:v>10</c:v>
                </c:pt>
                <c:pt idx="1096">
                  <c:v>14</c:v>
                </c:pt>
                <c:pt idx="1097">
                  <c:v>4</c:v>
                </c:pt>
                <c:pt idx="1098">
                  <c:v>7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3</c:v>
                </c:pt>
                <c:pt idx="1103">
                  <c:v>3</c:v>
                </c:pt>
                <c:pt idx="1104">
                  <c:v>2</c:v>
                </c:pt>
                <c:pt idx="1105">
                  <c:v>2</c:v>
                </c:pt>
                <c:pt idx="1106">
                  <c:v>1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1</c:v>
                </c:pt>
                <c:pt idx="1111">
                  <c:v>7</c:v>
                </c:pt>
                <c:pt idx="1112">
                  <c:v>2</c:v>
                </c:pt>
                <c:pt idx="1113">
                  <c:v>3</c:v>
                </c:pt>
                <c:pt idx="1114">
                  <c:v>4</c:v>
                </c:pt>
                <c:pt idx="1115">
                  <c:v>2</c:v>
                </c:pt>
                <c:pt idx="1117">
                  <c:v>1</c:v>
                </c:pt>
                <c:pt idx="1118">
                  <c:v>2</c:v>
                </c:pt>
                <c:pt idx="1119">
                  <c:v>1</c:v>
                </c:pt>
                <c:pt idx="1120">
                  <c:v>1</c:v>
                </c:pt>
                <c:pt idx="1121">
                  <c:v>2</c:v>
                </c:pt>
                <c:pt idx="1122">
                  <c:v>1</c:v>
                </c:pt>
                <c:pt idx="1123">
                  <c:v>3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2</c:v>
                </c:pt>
                <c:pt idx="1129">
                  <c:v>1</c:v>
                </c:pt>
                <c:pt idx="1130">
                  <c:v>1</c:v>
                </c:pt>
                <c:pt idx="1131">
                  <c:v>2</c:v>
                </c:pt>
                <c:pt idx="1132">
                  <c:v>2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3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2</c:v>
                </c:pt>
                <c:pt idx="1154">
                  <c:v>1</c:v>
                </c:pt>
                <c:pt idx="1155">
                  <c:v>1</c:v>
                </c:pt>
                <c:pt idx="1156">
                  <c:v>3</c:v>
                </c:pt>
                <c:pt idx="1157">
                  <c:v>1</c:v>
                </c:pt>
                <c:pt idx="1158">
                  <c:v>3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2</c:v>
                </c:pt>
                <c:pt idx="1174">
                  <c:v>1</c:v>
                </c:pt>
                <c:pt idx="1175">
                  <c:v>3</c:v>
                </c:pt>
                <c:pt idx="1176">
                  <c:v>7</c:v>
                </c:pt>
                <c:pt idx="1177">
                  <c:v>3</c:v>
                </c:pt>
                <c:pt idx="1178">
                  <c:v>2</c:v>
                </c:pt>
                <c:pt idx="1179">
                  <c:v>2</c:v>
                </c:pt>
                <c:pt idx="1180">
                  <c:v>5</c:v>
                </c:pt>
                <c:pt idx="1181">
                  <c:v>6</c:v>
                </c:pt>
                <c:pt idx="1182">
                  <c:v>11</c:v>
                </c:pt>
                <c:pt idx="1183">
                  <c:v>6</c:v>
                </c:pt>
                <c:pt idx="1184">
                  <c:v>5</c:v>
                </c:pt>
                <c:pt idx="1185">
                  <c:v>1</c:v>
                </c:pt>
                <c:pt idx="1186">
                  <c:v>7</c:v>
                </c:pt>
                <c:pt idx="1187">
                  <c:v>9</c:v>
                </c:pt>
                <c:pt idx="1188">
                  <c:v>3</c:v>
                </c:pt>
                <c:pt idx="1189">
                  <c:v>2</c:v>
                </c:pt>
                <c:pt idx="1190">
                  <c:v>4</c:v>
                </c:pt>
                <c:pt idx="1191">
                  <c:v>3</c:v>
                </c:pt>
                <c:pt idx="1192">
                  <c:v>3</c:v>
                </c:pt>
                <c:pt idx="1193">
                  <c:v>4</c:v>
                </c:pt>
                <c:pt idx="1194">
                  <c:v>6</c:v>
                </c:pt>
                <c:pt idx="1195">
                  <c:v>4</c:v>
                </c:pt>
                <c:pt idx="1196">
                  <c:v>4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1</c:v>
                </c:pt>
                <c:pt idx="1201">
                  <c:v>1</c:v>
                </c:pt>
                <c:pt idx="1202">
                  <c:v>2</c:v>
                </c:pt>
                <c:pt idx="120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48-40A9-9876-F851FEF67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6999728"/>
        <c:axId val="997001168"/>
      </c:barChart>
      <c:scatterChart>
        <c:scatterStyle val="smoothMarker"/>
        <c:varyColors val="0"/>
        <c:ser>
          <c:idx val="1"/>
          <c:order val="1"/>
          <c:tx>
            <c:strRef>
              <c:f>Hoja1!$C$3</c:f>
              <c:strCache>
                <c:ptCount val="1"/>
                <c:pt idx="0">
                  <c:v>Suma de hosp</c:v>
                </c:pt>
              </c:strCache>
            </c:strRef>
          </c:tx>
          <c:spPr>
            <a:ln w="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Hoja1!$A$4:$A$1207</c:f>
              <c:numCache>
                <c:formatCode>yyyy\-mm\-dd</c:formatCode>
                <c:ptCount val="1204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45694</c:v>
                </c:pt>
              </c:numCache>
            </c:numRef>
          </c:xVal>
          <c:yVal>
            <c:numRef>
              <c:f>Hoja1!$C$4:$C$1207</c:f>
              <c:numCache>
                <c:formatCode>General</c:formatCode>
                <c:ptCount val="1204"/>
                <c:pt idx="0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1">
                  <c:v>4</c:v>
                </c:pt>
                <c:pt idx="22">
                  <c:v>5</c:v>
                </c:pt>
                <c:pt idx="23">
                  <c:v>2</c:v>
                </c:pt>
                <c:pt idx="24">
                  <c:v>3</c:v>
                </c:pt>
                <c:pt idx="25">
                  <c:v>2</c:v>
                </c:pt>
                <c:pt idx="26">
                  <c:v>5</c:v>
                </c:pt>
                <c:pt idx="27">
                  <c:v>4</c:v>
                </c:pt>
                <c:pt idx="28">
                  <c:v>5</c:v>
                </c:pt>
                <c:pt idx="30">
                  <c:v>4</c:v>
                </c:pt>
                <c:pt idx="31">
                  <c:v>3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2</c:v>
                </c:pt>
                <c:pt idx="36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5</c:v>
                </c:pt>
                <c:pt idx="42">
                  <c:v>10</c:v>
                </c:pt>
                <c:pt idx="43">
                  <c:v>7</c:v>
                </c:pt>
                <c:pt idx="44">
                  <c:v>1</c:v>
                </c:pt>
                <c:pt idx="45">
                  <c:v>6</c:v>
                </c:pt>
                <c:pt idx="46">
                  <c:v>5</c:v>
                </c:pt>
                <c:pt idx="47">
                  <c:v>7</c:v>
                </c:pt>
                <c:pt idx="48">
                  <c:v>2</c:v>
                </c:pt>
                <c:pt idx="49">
                  <c:v>11</c:v>
                </c:pt>
                <c:pt idx="50">
                  <c:v>7</c:v>
                </c:pt>
                <c:pt idx="51">
                  <c:v>5</c:v>
                </c:pt>
                <c:pt idx="52">
                  <c:v>10</c:v>
                </c:pt>
                <c:pt idx="53">
                  <c:v>11</c:v>
                </c:pt>
                <c:pt idx="54">
                  <c:v>8</c:v>
                </c:pt>
                <c:pt idx="55">
                  <c:v>8</c:v>
                </c:pt>
                <c:pt idx="56">
                  <c:v>6</c:v>
                </c:pt>
                <c:pt idx="57">
                  <c:v>9</c:v>
                </c:pt>
                <c:pt idx="58">
                  <c:v>4</c:v>
                </c:pt>
                <c:pt idx="59">
                  <c:v>9</c:v>
                </c:pt>
                <c:pt idx="60">
                  <c:v>10</c:v>
                </c:pt>
                <c:pt idx="61">
                  <c:v>13</c:v>
                </c:pt>
                <c:pt idx="62">
                  <c:v>8</c:v>
                </c:pt>
                <c:pt idx="63">
                  <c:v>8</c:v>
                </c:pt>
                <c:pt idx="64">
                  <c:v>11</c:v>
                </c:pt>
                <c:pt idx="65">
                  <c:v>11</c:v>
                </c:pt>
                <c:pt idx="66">
                  <c:v>15</c:v>
                </c:pt>
                <c:pt idx="67">
                  <c:v>11</c:v>
                </c:pt>
                <c:pt idx="68">
                  <c:v>10</c:v>
                </c:pt>
                <c:pt idx="69">
                  <c:v>8</c:v>
                </c:pt>
                <c:pt idx="70">
                  <c:v>17</c:v>
                </c:pt>
                <c:pt idx="71">
                  <c:v>9</c:v>
                </c:pt>
                <c:pt idx="72">
                  <c:v>15</c:v>
                </c:pt>
                <c:pt idx="73">
                  <c:v>6</c:v>
                </c:pt>
                <c:pt idx="74">
                  <c:v>14</c:v>
                </c:pt>
                <c:pt idx="75">
                  <c:v>7</c:v>
                </c:pt>
                <c:pt idx="76">
                  <c:v>19</c:v>
                </c:pt>
                <c:pt idx="77">
                  <c:v>10</c:v>
                </c:pt>
                <c:pt idx="78">
                  <c:v>6</c:v>
                </c:pt>
                <c:pt idx="79">
                  <c:v>13</c:v>
                </c:pt>
                <c:pt idx="80">
                  <c:v>9</c:v>
                </c:pt>
                <c:pt idx="81">
                  <c:v>2</c:v>
                </c:pt>
                <c:pt idx="82">
                  <c:v>10</c:v>
                </c:pt>
                <c:pt idx="83">
                  <c:v>14</c:v>
                </c:pt>
                <c:pt idx="84">
                  <c:v>9</c:v>
                </c:pt>
                <c:pt idx="85">
                  <c:v>6</c:v>
                </c:pt>
                <c:pt idx="86">
                  <c:v>9</c:v>
                </c:pt>
                <c:pt idx="87">
                  <c:v>6</c:v>
                </c:pt>
                <c:pt idx="88">
                  <c:v>9</c:v>
                </c:pt>
                <c:pt idx="89">
                  <c:v>8</c:v>
                </c:pt>
                <c:pt idx="90">
                  <c:v>4</c:v>
                </c:pt>
                <c:pt idx="91">
                  <c:v>2</c:v>
                </c:pt>
                <c:pt idx="92">
                  <c:v>4</c:v>
                </c:pt>
                <c:pt idx="93">
                  <c:v>12</c:v>
                </c:pt>
                <c:pt idx="94">
                  <c:v>5</c:v>
                </c:pt>
                <c:pt idx="95">
                  <c:v>7</c:v>
                </c:pt>
                <c:pt idx="96">
                  <c:v>3</c:v>
                </c:pt>
                <c:pt idx="97">
                  <c:v>7</c:v>
                </c:pt>
                <c:pt idx="98">
                  <c:v>10</c:v>
                </c:pt>
                <c:pt idx="99">
                  <c:v>7</c:v>
                </c:pt>
                <c:pt idx="100">
                  <c:v>1</c:v>
                </c:pt>
                <c:pt idx="101">
                  <c:v>3</c:v>
                </c:pt>
                <c:pt idx="102">
                  <c:v>7</c:v>
                </c:pt>
                <c:pt idx="103">
                  <c:v>7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9</c:v>
                </c:pt>
                <c:pt idx="108">
                  <c:v>3</c:v>
                </c:pt>
                <c:pt idx="109">
                  <c:v>9</c:v>
                </c:pt>
                <c:pt idx="110">
                  <c:v>5</c:v>
                </c:pt>
                <c:pt idx="111">
                  <c:v>11</c:v>
                </c:pt>
                <c:pt idx="112">
                  <c:v>10</c:v>
                </c:pt>
                <c:pt idx="113">
                  <c:v>6</c:v>
                </c:pt>
                <c:pt idx="114">
                  <c:v>13</c:v>
                </c:pt>
                <c:pt idx="115">
                  <c:v>1</c:v>
                </c:pt>
                <c:pt idx="116">
                  <c:v>1</c:v>
                </c:pt>
                <c:pt idx="117">
                  <c:v>5</c:v>
                </c:pt>
                <c:pt idx="118">
                  <c:v>1</c:v>
                </c:pt>
                <c:pt idx="119">
                  <c:v>3</c:v>
                </c:pt>
                <c:pt idx="120">
                  <c:v>1</c:v>
                </c:pt>
                <c:pt idx="121">
                  <c:v>6</c:v>
                </c:pt>
                <c:pt idx="122">
                  <c:v>7</c:v>
                </c:pt>
                <c:pt idx="123">
                  <c:v>4</c:v>
                </c:pt>
                <c:pt idx="124">
                  <c:v>2</c:v>
                </c:pt>
                <c:pt idx="125">
                  <c:v>4</c:v>
                </c:pt>
                <c:pt idx="126">
                  <c:v>5</c:v>
                </c:pt>
                <c:pt idx="127">
                  <c:v>2</c:v>
                </c:pt>
                <c:pt idx="128">
                  <c:v>3</c:v>
                </c:pt>
                <c:pt idx="129">
                  <c:v>5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5</c:v>
                </c:pt>
                <c:pt idx="134">
                  <c:v>5</c:v>
                </c:pt>
                <c:pt idx="135">
                  <c:v>9</c:v>
                </c:pt>
                <c:pt idx="136">
                  <c:v>2</c:v>
                </c:pt>
                <c:pt idx="137">
                  <c:v>12</c:v>
                </c:pt>
                <c:pt idx="138">
                  <c:v>4</c:v>
                </c:pt>
                <c:pt idx="139">
                  <c:v>2</c:v>
                </c:pt>
                <c:pt idx="140">
                  <c:v>2</c:v>
                </c:pt>
                <c:pt idx="141">
                  <c:v>1</c:v>
                </c:pt>
                <c:pt idx="142">
                  <c:v>6</c:v>
                </c:pt>
                <c:pt idx="143">
                  <c:v>3</c:v>
                </c:pt>
                <c:pt idx="144">
                  <c:v>2</c:v>
                </c:pt>
                <c:pt idx="145">
                  <c:v>5</c:v>
                </c:pt>
                <c:pt idx="146">
                  <c:v>5</c:v>
                </c:pt>
                <c:pt idx="147">
                  <c:v>4</c:v>
                </c:pt>
                <c:pt idx="148">
                  <c:v>3</c:v>
                </c:pt>
                <c:pt idx="149">
                  <c:v>3</c:v>
                </c:pt>
                <c:pt idx="150">
                  <c:v>4</c:v>
                </c:pt>
                <c:pt idx="151">
                  <c:v>2</c:v>
                </c:pt>
                <c:pt idx="152">
                  <c:v>3</c:v>
                </c:pt>
                <c:pt idx="153">
                  <c:v>4</c:v>
                </c:pt>
                <c:pt idx="154">
                  <c:v>4</c:v>
                </c:pt>
                <c:pt idx="155">
                  <c:v>6</c:v>
                </c:pt>
                <c:pt idx="156">
                  <c:v>4</c:v>
                </c:pt>
                <c:pt idx="157">
                  <c:v>5</c:v>
                </c:pt>
                <c:pt idx="158">
                  <c:v>2</c:v>
                </c:pt>
                <c:pt idx="159">
                  <c:v>3</c:v>
                </c:pt>
                <c:pt idx="160">
                  <c:v>1</c:v>
                </c:pt>
                <c:pt idx="161">
                  <c:v>6</c:v>
                </c:pt>
                <c:pt idx="162">
                  <c:v>1</c:v>
                </c:pt>
                <c:pt idx="163">
                  <c:v>6</c:v>
                </c:pt>
                <c:pt idx="164">
                  <c:v>7</c:v>
                </c:pt>
                <c:pt idx="165">
                  <c:v>5</c:v>
                </c:pt>
                <c:pt idx="166">
                  <c:v>2</c:v>
                </c:pt>
                <c:pt idx="167">
                  <c:v>2</c:v>
                </c:pt>
                <c:pt idx="168">
                  <c:v>5</c:v>
                </c:pt>
                <c:pt idx="169">
                  <c:v>9</c:v>
                </c:pt>
                <c:pt idx="170">
                  <c:v>6</c:v>
                </c:pt>
                <c:pt idx="171">
                  <c:v>1</c:v>
                </c:pt>
                <c:pt idx="172">
                  <c:v>4</c:v>
                </c:pt>
                <c:pt idx="173">
                  <c:v>3</c:v>
                </c:pt>
                <c:pt idx="174">
                  <c:v>2</c:v>
                </c:pt>
                <c:pt idx="175">
                  <c:v>4</c:v>
                </c:pt>
                <c:pt idx="176">
                  <c:v>2</c:v>
                </c:pt>
                <c:pt idx="177">
                  <c:v>3</c:v>
                </c:pt>
                <c:pt idx="178">
                  <c:v>4</c:v>
                </c:pt>
                <c:pt idx="179">
                  <c:v>7</c:v>
                </c:pt>
                <c:pt idx="180">
                  <c:v>4</c:v>
                </c:pt>
                <c:pt idx="181">
                  <c:v>2</c:v>
                </c:pt>
                <c:pt idx="182">
                  <c:v>1</c:v>
                </c:pt>
                <c:pt idx="183">
                  <c:v>5</c:v>
                </c:pt>
                <c:pt idx="184">
                  <c:v>1</c:v>
                </c:pt>
                <c:pt idx="185">
                  <c:v>4</c:v>
                </c:pt>
                <c:pt idx="186">
                  <c:v>3</c:v>
                </c:pt>
                <c:pt idx="187">
                  <c:v>4</c:v>
                </c:pt>
                <c:pt idx="188">
                  <c:v>6</c:v>
                </c:pt>
                <c:pt idx="190">
                  <c:v>3</c:v>
                </c:pt>
                <c:pt idx="191">
                  <c:v>6</c:v>
                </c:pt>
                <c:pt idx="192">
                  <c:v>8</c:v>
                </c:pt>
                <c:pt idx="193">
                  <c:v>7</c:v>
                </c:pt>
                <c:pt idx="194">
                  <c:v>3</c:v>
                </c:pt>
                <c:pt idx="195">
                  <c:v>1</c:v>
                </c:pt>
                <c:pt idx="196">
                  <c:v>2</c:v>
                </c:pt>
                <c:pt idx="197">
                  <c:v>5</c:v>
                </c:pt>
                <c:pt idx="198">
                  <c:v>4</c:v>
                </c:pt>
                <c:pt idx="199">
                  <c:v>4</c:v>
                </c:pt>
                <c:pt idx="200">
                  <c:v>3</c:v>
                </c:pt>
                <c:pt idx="201">
                  <c:v>4</c:v>
                </c:pt>
                <c:pt idx="202">
                  <c:v>3</c:v>
                </c:pt>
                <c:pt idx="203">
                  <c:v>2</c:v>
                </c:pt>
                <c:pt idx="204">
                  <c:v>8</c:v>
                </c:pt>
                <c:pt idx="205">
                  <c:v>5</c:v>
                </c:pt>
                <c:pt idx="206">
                  <c:v>3</c:v>
                </c:pt>
                <c:pt idx="207">
                  <c:v>4</c:v>
                </c:pt>
                <c:pt idx="208">
                  <c:v>6</c:v>
                </c:pt>
                <c:pt idx="209">
                  <c:v>3</c:v>
                </c:pt>
                <c:pt idx="210">
                  <c:v>6</c:v>
                </c:pt>
                <c:pt idx="211">
                  <c:v>4</c:v>
                </c:pt>
                <c:pt idx="212">
                  <c:v>1</c:v>
                </c:pt>
                <c:pt idx="213">
                  <c:v>3</c:v>
                </c:pt>
                <c:pt idx="214">
                  <c:v>7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5</c:v>
                </c:pt>
                <c:pt idx="219">
                  <c:v>2</c:v>
                </c:pt>
                <c:pt idx="220">
                  <c:v>5</c:v>
                </c:pt>
                <c:pt idx="221">
                  <c:v>2</c:v>
                </c:pt>
                <c:pt idx="222">
                  <c:v>1</c:v>
                </c:pt>
                <c:pt idx="223">
                  <c:v>3</c:v>
                </c:pt>
                <c:pt idx="224">
                  <c:v>8</c:v>
                </c:pt>
                <c:pt idx="225">
                  <c:v>5</c:v>
                </c:pt>
                <c:pt idx="226">
                  <c:v>5</c:v>
                </c:pt>
                <c:pt idx="227">
                  <c:v>3</c:v>
                </c:pt>
                <c:pt idx="229">
                  <c:v>4</c:v>
                </c:pt>
                <c:pt idx="230">
                  <c:v>1</c:v>
                </c:pt>
                <c:pt idx="231">
                  <c:v>3</c:v>
                </c:pt>
                <c:pt idx="232">
                  <c:v>5</c:v>
                </c:pt>
                <c:pt idx="233">
                  <c:v>2</c:v>
                </c:pt>
                <c:pt idx="234">
                  <c:v>4</c:v>
                </c:pt>
                <c:pt idx="235">
                  <c:v>2</c:v>
                </c:pt>
                <c:pt idx="236">
                  <c:v>10</c:v>
                </c:pt>
                <c:pt idx="237">
                  <c:v>2</c:v>
                </c:pt>
                <c:pt idx="238">
                  <c:v>2</c:v>
                </c:pt>
                <c:pt idx="239">
                  <c:v>3</c:v>
                </c:pt>
                <c:pt idx="240">
                  <c:v>3</c:v>
                </c:pt>
                <c:pt idx="241">
                  <c:v>5</c:v>
                </c:pt>
                <c:pt idx="242">
                  <c:v>2</c:v>
                </c:pt>
                <c:pt idx="243">
                  <c:v>2</c:v>
                </c:pt>
                <c:pt idx="244">
                  <c:v>3</c:v>
                </c:pt>
                <c:pt idx="245">
                  <c:v>2</c:v>
                </c:pt>
                <c:pt idx="246">
                  <c:v>3</c:v>
                </c:pt>
                <c:pt idx="247">
                  <c:v>4</c:v>
                </c:pt>
                <c:pt idx="248">
                  <c:v>5</c:v>
                </c:pt>
                <c:pt idx="249">
                  <c:v>1</c:v>
                </c:pt>
                <c:pt idx="250">
                  <c:v>1</c:v>
                </c:pt>
                <c:pt idx="251">
                  <c:v>2</c:v>
                </c:pt>
                <c:pt idx="253">
                  <c:v>3</c:v>
                </c:pt>
                <c:pt idx="254">
                  <c:v>10</c:v>
                </c:pt>
                <c:pt idx="255">
                  <c:v>3</c:v>
                </c:pt>
                <c:pt idx="256">
                  <c:v>6</c:v>
                </c:pt>
                <c:pt idx="257">
                  <c:v>2</c:v>
                </c:pt>
                <c:pt idx="258">
                  <c:v>2</c:v>
                </c:pt>
                <c:pt idx="259">
                  <c:v>3</c:v>
                </c:pt>
                <c:pt idx="260">
                  <c:v>2</c:v>
                </c:pt>
                <c:pt idx="261">
                  <c:v>4</c:v>
                </c:pt>
                <c:pt idx="262">
                  <c:v>1</c:v>
                </c:pt>
                <c:pt idx="263">
                  <c:v>4</c:v>
                </c:pt>
                <c:pt idx="264">
                  <c:v>4</c:v>
                </c:pt>
                <c:pt idx="265">
                  <c:v>1</c:v>
                </c:pt>
                <c:pt idx="267">
                  <c:v>4</c:v>
                </c:pt>
                <c:pt idx="268">
                  <c:v>4</c:v>
                </c:pt>
                <c:pt idx="269">
                  <c:v>4</c:v>
                </c:pt>
                <c:pt idx="270">
                  <c:v>2</c:v>
                </c:pt>
                <c:pt idx="271">
                  <c:v>1</c:v>
                </c:pt>
                <c:pt idx="272">
                  <c:v>2</c:v>
                </c:pt>
                <c:pt idx="273">
                  <c:v>3</c:v>
                </c:pt>
                <c:pt idx="274">
                  <c:v>2</c:v>
                </c:pt>
                <c:pt idx="275">
                  <c:v>2</c:v>
                </c:pt>
                <c:pt idx="276">
                  <c:v>1</c:v>
                </c:pt>
                <c:pt idx="277">
                  <c:v>3</c:v>
                </c:pt>
                <c:pt idx="278">
                  <c:v>1</c:v>
                </c:pt>
                <c:pt idx="279">
                  <c:v>6</c:v>
                </c:pt>
                <c:pt idx="280">
                  <c:v>4</c:v>
                </c:pt>
                <c:pt idx="281">
                  <c:v>2</c:v>
                </c:pt>
                <c:pt idx="282">
                  <c:v>8</c:v>
                </c:pt>
                <c:pt idx="283">
                  <c:v>3</c:v>
                </c:pt>
                <c:pt idx="284">
                  <c:v>4</c:v>
                </c:pt>
                <c:pt idx="285">
                  <c:v>3</c:v>
                </c:pt>
                <c:pt idx="286">
                  <c:v>5</c:v>
                </c:pt>
                <c:pt idx="287">
                  <c:v>6</c:v>
                </c:pt>
                <c:pt idx="288">
                  <c:v>7</c:v>
                </c:pt>
                <c:pt idx="289">
                  <c:v>3</c:v>
                </c:pt>
                <c:pt idx="290">
                  <c:v>8</c:v>
                </c:pt>
                <c:pt idx="291">
                  <c:v>5</c:v>
                </c:pt>
                <c:pt idx="292">
                  <c:v>6</c:v>
                </c:pt>
                <c:pt idx="293">
                  <c:v>6</c:v>
                </c:pt>
                <c:pt idx="294">
                  <c:v>6</c:v>
                </c:pt>
                <c:pt idx="295">
                  <c:v>6</c:v>
                </c:pt>
                <c:pt idx="296">
                  <c:v>5</c:v>
                </c:pt>
                <c:pt idx="297">
                  <c:v>7</c:v>
                </c:pt>
                <c:pt idx="298">
                  <c:v>4</c:v>
                </c:pt>
                <c:pt idx="299">
                  <c:v>9</c:v>
                </c:pt>
                <c:pt idx="300">
                  <c:v>5</c:v>
                </c:pt>
                <c:pt idx="301">
                  <c:v>9</c:v>
                </c:pt>
                <c:pt idx="302">
                  <c:v>3</c:v>
                </c:pt>
                <c:pt idx="303">
                  <c:v>5</c:v>
                </c:pt>
                <c:pt idx="304">
                  <c:v>7</c:v>
                </c:pt>
                <c:pt idx="305">
                  <c:v>12</c:v>
                </c:pt>
                <c:pt idx="306">
                  <c:v>10</c:v>
                </c:pt>
                <c:pt idx="307">
                  <c:v>5</c:v>
                </c:pt>
                <c:pt idx="308">
                  <c:v>5</c:v>
                </c:pt>
                <c:pt idx="309">
                  <c:v>3</c:v>
                </c:pt>
                <c:pt idx="310">
                  <c:v>7</c:v>
                </c:pt>
                <c:pt idx="311">
                  <c:v>11</c:v>
                </c:pt>
                <c:pt idx="312">
                  <c:v>8</c:v>
                </c:pt>
                <c:pt idx="313">
                  <c:v>9</c:v>
                </c:pt>
                <c:pt idx="314">
                  <c:v>6</c:v>
                </c:pt>
                <c:pt idx="315">
                  <c:v>11</c:v>
                </c:pt>
                <c:pt idx="316">
                  <c:v>3</c:v>
                </c:pt>
                <c:pt idx="317">
                  <c:v>6</c:v>
                </c:pt>
                <c:pt idx="318">
                  <c:v>7</c:v>
                </c:pt>
                <c:pt idx="319">
                  <c:v>4</c:v>
                </c:pt>
                <c:pt idx="320">
                  <c:v>5</c:v>
                </c:pt>
                <c:pt idx="321">
                  <c:v>8</c:v>
                </c:pt>
                <c:pt idx="322">
                  <c:v>12</c:v>
                </c:pt>
                <c:pt idx="323">
                  <c:v>7</c:v>
                </c:pt>
                <c:pt idx="324">
                  <c:v>13</c:v>
                </c:pt>
                <c:pt idx="325">
                  <c:v>7</c:v>
                </c:pt>
                <c:pt idx="326">
                  <c:v>7</c:v>
                </c:pt>
                <c:pt idx="327">
                  <c:v>10</c:v>
                </c:pt>
                <c:pt idx="328">
                  <c:v>7</c:v>
                </c:pt>
                <c:pt idx="329">
                  <c:v>4</c:v>
                </c:pt>
                <c:pt idx="330">
                  <c:v>7</c:v>
                </c:pt>
                <c:pt idx="331">
                  <c:v>11</c:v>
                </c:pt>
                <c:pt idx="332">
                  <c:v>8</c:v>
                </c:pt>
                <c:pt idx="333">
                  <c:v>12</c:v>
                </c:pt>
                <c:pt idx="334">
                  <c:v>10</c:v>
                </c:pt>
                <c:pt idx="335">
                  <c:v>11</c:v>
                </c:pt>
                <c:pt idx="336">
                  <c:v>7</c:v>
                </c:pt>
                <c:pt idx="337">
                  <c:v>6</c:v>
                </c:pt>
                <c:pt idx="338">
                  <c:v>5</c:v>
                </c:pt>
                <c:pt idx="339">
                  <c:v>6</c:v>
                </c:pt>
                <c:pt idx="340">
                  <c:v>5</c:v>
                </c:pt>
                <c:pt idx="341">
                  <c:v>9</c:v>
                </c:pt>
                <c:pt idx="342">
                  <c:v>7</c:v>
                </c:pt>
                <c:pt idx="343">
                  <c:v>20</c:v>
                </c:pt>
                <c:pt idx="344">
                  <c:v>14</c:v>
                </c:pt>
                <c:pt idx="345">
                  <c:v>11</c:v>
                </c:pt>
                <c:pt idx="346">
                  <c:v>17</c:v>
                </c:pt>
                <c:pt idx="347">
                  <c:v>8</c:v>
                </c:pt>
                <c:pt idx="348">
                  <c:v>9</c:v>
                </c:pt>
                <c:pt idx="349">
                  <c:v>17</c:v>
                </c:pt>
                <c:pt idx="350">
                  <c:v>12</c:v>
                </c:pt>
                <c:pt idx="351">
                  <c:v>13</c:v>
                </c:pt>
                <c:pt idx="352">
                  <c:v>7</c:v>
                </c:pt>
                <c:pt idx="353">
                  <c:v>14</c:v>
                </c:pt>
                <c:pt idx="354">
                  <c:v>9</c:v>
                </c:pt>
                <c:pt idx="355">
                  <c:v>13</c:v>
                </c:pt>
                <c:pt idx="356">
                  <c:v>10</c:v>
                </c:pt>
                <c:pt idx="357">
                  <c:v>6</c:v>
                </c:pt>
                <c:pt idx="358">
                  <c:v>14</c:v>
                </c:pt>
                <c:pt idx="359">
                  <c:v>15</c:v>
                </c:pt>
                <c:pt idx="360">
                  <c:v>11</c:v>
                </c:pt>
                <c:pt idx="361">
                  <c:v>9</c:v>
                </c:pt>
                <c:pt idx="362">
                  <c:v>9</c:v>
                </c:pt>
                <c:pt idx="363">
                  <c:v>14</c:v>
                </c:pt>
                <c:pt idx="364">
                  <c:v>18</c:v>
                </c:pt>
                <c:pt idx="365">
                  <c:v>11</c:v>
                </c:pt>
                <c:pt idx="366">
                  <c:v>13</c:v>
                </c:pt>
                <c:pt idx="367">
                  <c:v>15</c:v>
                </c:pt>
                <c:pt idx="368">
                  <c:v>14</c:v>
                </c:pt>
                <c:pt idx="369">
                  <c:v>8</c:v>
                </c:pt>
                <c:pt idx="370">
                  <c:v>13</c:v>
                </c:pt>
                <c:pt idx="371">
                  <c:v>16</c:v>
                </c:pt>
                <c:pt idx="372">
                  <c:v>21</c:v>
                </c:pt>
                <c:pt idx="373">
                  <c:v>14</c:v>
                </c:pt>
                <c:pt idx="374">
                  <c:v>9</c:v>
                </c:pt>
                <c:pt idx="375">
                  <c:v>14</c:v>
                </c:pt>
                <c:pt idx="376">
                  <c:v>7</c:v>
                </c:pt>
                <c:pt idx="377">
                  <c:v>12</c:v>
                </c:pt>
                <c:pt idx="378">
                  <c:v>13</c:v>
                </c:pt>
                <c:pt idx="379">
                  <c:v>10</c:v>
                </c:pt>
                <c:pt idx="380">
                  <c:v>6</c:v>
                </c:pt>
                <c:pt idx="381">
                  <c:v>14</c:v>
                </c:pt>
                <c:pt idx="382">
                  <c:v>14</c:v>
                </c:pt>
                <c:pt idx="383">
                  <c:v>6</c:v>
                </c:pt>
                <c:pt idx="384">
                  <c:v>14</c:v>
                </c:pt>
                <c:pt idx="385">
                  <c:v>17</c:v>
                </c:pt>
                <c:pt idx="386">
                  <c:v>8</c:v>
                </c:pt>
                <c:pt idx="387">
                  <c:v>11</c:v>
                </c:pt>
                <c:pt idx="388">
                  <c:v>13</c:v>
                </c:pt>
                <c:pt idx="389">
                  <c:v>13</c:v>
                </c:pt>
                <c:pt idx="390">
                  <c:v>12</c:v>
                </c:pt>
                <c:pt idx="391">
                  <c:v>14</c:v>
                </c:pt>
                <c:pt idx="392">
                  <c:v>13</c:v>
                </c:pt>
                <c:pt idx="393">
                  <c:v>9</c:v>
                </c:pt>
                <c:pt idx="394">
                  <c:v>11</c:v>
                </c:pt>
                <c:pt idx="395">
                  <c:v>19</c:v>
                </c:pt>
                <c:pt idx="396">
                  <c:v>16</c:v>
                </c:pt>
                <c:pt idx="397">
                  <c:v>3</c:v>
                </c:pt>
                <c:pt idx="398">
                  <c:v>13</c:v>
                </c:pt>
                <c:pt idx="399">
                  <c:v>14</c:v>
                </c:pt>
                <c:pt idx="400">
                  <c:v>18</c:v>
                </c:pt>
                <c:pt idx="401">
                  <c:v>17</c:v>
                </c:pt>
                <c:pt idx="402">
                  <c:v>5</c:v>
                </c:pt>
                <c:pt idx="403">
                  <c:v>8</c:v>
                </c:pt>
                <c:pt idx="404">
                  <c:v>3</c:v>
                </c:pt>
                <c:pt idx="405">
                  <c:v>8</c:v>
                </c:pt>
                <c:pt idx="406">
                  <c:v>2</c:v>
                </c:pt>
                <c:pt idx="407">
                  <c:v>12</c:v>
                </c:pt>
                <c:pt idx="408">
                  <c:v>7</c:v>
                </c:pt>
                <c:pt idx="409">
                  <c:v>10</c:v>
                </c:pt>
                <c:pt idx="410">
                  <c:v>4</c:v>
                </c:pt>
                <c:pt idx="411">
                  <c:v>6</c:v>
                </c:pt>
                <c:pt idx="412">
                  <c:v>6</c:v>
                </c:pt>
                <c:pt idx="413">
                  <c:v>10</c:v>
                </c:pt>
                <c:pt idx="414">
                  <c:v>6</c:v>
                </c:pt>
                <c:pt idx="415">
                  <c:v>2</c:v>
                </c:pt>
                <c:pt idx="416">
                  <c:v>8</c:v>
                </c:pt>
                <c:pt idx="417">
                  <c:v>4</c:v>
                </c:pt>
                <c:pt idx="418">
                  <c:v>6</c:v>
                </c:pt>
                <c:pt idx="419">
                  <c:v>8</c:v>
                </c:pt>
                <c:pt idx="420">
                  <c:v>9</c:v>
                </c:pt>
                <c:pt idx="421">
                  <c:v>7</c:v>
                </c:pt>
                <c:pt idx="422">
                  <c:v>4</c:v>
                </c:pt>
                <c:pt idx="423">
                  <c:v>9</c:v>
                </c:pt>
                <c:pt idx="424">
                  <c:v>9</c:v>
                </c:pt>
                <c:pt idx="425">
                  <c:v>6</c:v>
                </c:pt>
                <c:pt idx="426">
                  <c:v>11</c:v>
                </c:pt>
                <c:pt idx="427">
                  <c:v>5</c:v>
                </c:pt>
                <c:pt idx="428">
                  <c:v>3</c:v>
                </c:pt>
                <c:pt idx="429">
                  <c:v>6</c:v>
                </c:pt>
                <c:pt idx="430">
                  <c:v>10</c:v>
                </c:pt>
                <c:pt idx="431">
                  <c:v>4</c:v>
                </c:pt>
                <c:pt idx="432">
                  <c:v>5</c:v>
                </c:pt>
                <c:pt idx="433">
                  <c:v>6</c:v>
                </c:pt>
                <c:pt idx="434">
                  <c:v>4</c:v>
                </c:pt>
                <c:pt idx="435">
                  <c:v>4</c:v>
                </c:pt>
                <c:pt idx="436">
                  <c:v>4</c:v>
                </c:pt>
                <c:pt idx="437">
                  <c:v>3</c:v>
                </c:pt>
                <c:pt idx="438">
                  <c:v>5</c:v>
                </c:pt>
                <c:pt idx="439">
                  <c:v>3</c:v>
                </c:pt>
                <c:pt idx="440">
                  <c:v>7</c:v>
                </c:pt>
                <c:pt idx="441">
                  <c:v>1</c:v>
                </c:pt>
                <c:pt idx="442">
                  <c:v>8</c:v>
                </c:pt>
                <c:pt idx="443">
                  <c:v>4</c:v>
                </c:pt>
                <c:pt idx="444">
                  <c:v>2</c:v>
                </c:pt>
                <c:pt idx="445">
                  <c:v>1</c:v>
                </c:pt>
                <c:pt idx="447">
                  <c:v>4</c:v>
                </c:pt>
                <c:pt idx="448">
                  <c:v>6</c:v>
                </c:pt>
                <c:pt idx="449">
                  <c:v>2</c:v>
                </c:pt>
                <c:pt idx="450">
                  <c:v>2</c:v>
                </c:pt>
                <c:pt idx="451">
                  <c:v>3</c:v>
                </c:pt>
                <c:pt idx="452">
                  <c:v>1</c:v>
                </c:pt>
                <c:pt idx="453">
                  <c:v>3</c:v>
                </c:pt>
                <c:pt idx="454">
                  <c:v>4</c:v>
                </c:pt>
                <c:pt idx="455">
                  <c:v>3</c:v>
                </c:pt>
                <c:pt idx="456">
                  <c:v>3</c:v>
                </c:pt>
                <c:pt idx="457">
                  <c:v>4</c:v>
                </c:pt>
                <c:pt idx="458">
                  <c:v>1</c:v>
                </c:pt>
                <c:pt idx="459">
                  <c:v>2</c:v>
                </c:pt>
                <c:pt idx="460">
                  <c:v>1</c:v>
                </c:pt>
                <c:pt idx="461">
                  <c:v>3</c:v>
                </c:pt>
                <c:pt idx="462">
                  <c:v>2</c:v>
                </c:pt>
                <c:pt idx="463">
                  <c:v>6</c:v>
                </c:pt>
                <c:pt idx="464">
                  <c:v>3</c:v>
                </c:pt>
                <c:pt idx="465">
                  <c:v>2</c:v>
                </c:pt>
                <c:pt idx="466">
                  <c:v>6</c:v>
                </c:pt>
                <c:pt idx="467">
                  <c:v>1</c:v>
                </c:pt>
                <c:pt idx="468">
                  <c:v>1</c:v>
                </c:pt>
                <c:pt idx="469">
                  <c:v>3</c:v>
                </c:pt>
                <c:pt idx="470">
                  <c:v>2</c:v>
                </c:pt>
                <c:pt idx="471">
                  <c:v>6</c:v>
                </c:pt>
                <c:pt idx="472">
                  <c:v>1</c:v>
                </c:pt>
                <c:pt idx="474">
                  <c:v>4</c:v>
                </c:pt>
                <c:pt idx="476">
                  <c:v>1</c:v>
                </c:pt>
                <c:pt idx="477">
                  <c:v>3</c:v>
                </c:pt>
                <c:pt idx="478">
                  <c:v>2</c:v>
                </c:pt>
                <c:pt idx="479">
                  <c:v>5</c:v>
                </c:pt>
                <c:pt idx="482">
                  <c:v>1</c:v>
                </c:pt>
                <c:pt idx="486">
                  <c:v>3</c:v>
                </c:pt>
                <c:pt idx="487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3">
                  <c:v>3</c:v>
                </c:pt>
                <c:pt idx="494">
                  <c:v>1</c:v>
                </c:pt>
                <c:pt idx="495">
                  <c:v>4</c:v>
                </c:pt>
                <c:pt idx="499">
                  <c:v>6</c:v>
                </c:pt>
                <c:pt idx="500">
                  <c:v>1</c:v>
                </c:pt>
                <c:pt idx="501">
                  <c:v>1</c:v>
                </c:pt>
                <c:pt idx="504">
                  <c:v>2</c:v>
                </c:pt>
                <c:pt idx="505">
                  <c:v>3</c:v>
                </c:pt>
                <c:pt idx="506">
                  <c:v>1</c:v>
                </c:pt>
                <c:pt idx="507">
                  <c:v>1</c:v>
                </c:pt>
                <c:pt idx="510">
                  <c:v>2</c:v>
                </c:pt>
                <c:pt idx="511">
                  <c:v>1</c:v>
                </c:pt>
                <c:pt idx="512">
                  <c:v>3</c:v>
                </c:pt>
                <c:pt idx="513">
                  <c:v>1</c:v>
                </c:pt>
                <c:pt idx="514">
                  <c:v>3</c:v>
                </c:pt>
                <c:pt idx="515">
                  <c:v>1</c:v>
                </c:pt>
                <c:pt idx="516">
                  <c:v>3</c:v>
                </c:pt>
                <c:pt idx="519">
                  <c:v>3</c:v>
                </c:pt>
                <c:pt idx="520">
                  <c:v>1</c:v>
                </c:pt>
                <c:pt idx="521">
                  <c:v>2</c:v>
                </c:pt>
                <c:pt idx="522">
                  <c:v>4</c:v>
                </c:pt>
                <c:pt idx="524">
                  <c:v>2</c:v>
                </c:pt>
                <c:pt idx="525">
                  <c:v>2</c:v>
                </c:pt>
                <c:pt idx="526">
                  <c:v>1</c:v>
                </c:pt>
                <c:pt idx="527">
                  <c:v>3</c:v>
                </c:pt>
                <c:pt idx="528">
                  <c:v>4</c:v>
                </c:pt>
                <c:pt idx="530">
                  <c:v>1</c:v>
                </c:pt>
                <c:pt idx="533">
                  <c:v>1</c:v>
                </c:pt>
                <c:pt idx="535">
                  <c:v>2</c:v>
                </c:pt>
                <c:pt idx="541">
                  <c:v>1</c:v>
                </c:pt>
                <c:pt idx="542">
                  <c:v>1</c:v>
                </c:pt>
                <c:pt idx="544">
                  <c:v>2</c:v>
                </c:pt>
                <c:pt idx="545">
                  <c:v>3</c:v>
                </c:pt>
                <c:pt idx="546">
                  <c:v>1</c:v>
                </c:pt>
                <c:pt idx="549">
                  <c:v>1</c:v>
                </c:pt>
                <c:pt idx="550">
                  <c:v>2</c:v>
                </c:pt>
                <c:pt idx="552">
                  <c:v>1</c:v>
                </c:pt>
                <c:pt idx="553">
                  <c:v>5</c:v>
                </c:pt>
                <c:pt idx="554">
                  <c:v>3</c:v>
                </c:pt>
                <c:pt idx="556">
                  <c:v>2</c:v>
                </c:pt>
                <c:pt idx="558">
                  <c:v>1</c:v>
                </c:pt>
                <c:pt idx="559">
                  <c:v>2</c:v>
                </c:pt>
                <c:pt idx="560">
                  <c:v>4</c:v>
                </c:pt>
                <c:pt idx="561">
                  <c:v>1</c:v>
                </c:pt>
                <c:pt idx="563">
                  <c:v>1</c:v>
                </c:pt>
                <c:pt idx="565">
                  <c:v>2</c:v>
                </c:pt>
                <c:pt idx="566">
                  <c:v>5</c:v>
                </c:pt>
                <c:pt idx="567">
                  <c:v>3</c:v>
                </c:pt>
                <c:pt idx="568">
                  <c:v>1</c:v>
                </c:pt>
                <c:pt idx="569">
                  <c:v>4</c:v>
                </c:pt>
                <c:pt idx="570">
                  <c:v>1</c:v>
                </c:pt>
                <c:pt idx="571">
                  <c:v>1</c:v>
                </c:pt>
                <c:pt idx="573">
                  <c:v>1</c:v>
                </c:pt>
                <c:pt idx="575">
                  <c:v>1</c:v>
                </c:pt>
                <c:pt idx="577">
                  <c:v>4</c:v>
                </c:pt>
                <c:pt idx="578">
                  <c:v>1</c:v>
                </c:pt>
                <c:pt idx="580">
                  <c:v>4</c:v>
                </c:pt>
                <c:pt idx="581">
                  <c:v>3</c:v>
                </c:pt>
                <c:pt idx="582">
                  <c:v>1</c:v>
                </c:pt>
                <c:pt idx="583">
                  <c:v>4</c:v>
                </c:pt>
                <c:pt idx="584">
                  <c:v>5</c:v>
                </c:pt>
                <c:pt idx="585">
                  <c:v>3</c:v>
                </c:pt>
                <c:pt idx="586">
                  <c:v>4</c:v>
                </c:pt>
                <c:pt idx="587">
                  <c:v>2</c:v>
                </c:pt>
                <c:pt idx="588">
                  <c:v>2</c:v>
                </c:pt>
                <c:pt idx="589">
                  <c:v>3</c:v>
                </c:pt>
                <c:pt idx="591">
                  <c:v>2</c:v>
                </c:pt>
                <c:pt idx="592">
                  <c:v>3</c:v>
                </c:pt>
                <c:pt idx="593">
                  <c:v>1</c:v>
                </c:pt>
                <c:pt idx="595">
                  <c:v>1</c:v>
                </c:pt>
                <c:pt idx="596">
                  <c:v>2</c:v>
                </c:pt>
                <c:pt idx="597">
                  <c:v>2</c:v>
                </c:pt>
                <c:pt idx="598">
                  <c:v>4</c:v>
                </c:pt>
                <c:pt idx="599">
                  <c:v>2</c:v>
                </c:pt>
                <c:pt idx="600">
                  <c:v>1</c:v>
                </c:pt>
                <c:pt idx="601">
                  <c:v>2</c:v>
                </c:pt>
                <c:pt idx="602">
                  <c:v>2</c:v>
                </c:pt>
                <c:pt idx="603">
                  <c:v>1</c:v>
                </c:pt>
                <c:pt idx="605">
                  <c:v>3</c:v>
                </c:pt>
                <c:pt idx="606">
                  <c:v>5</c:v>
                </c:pt>
                <c:pt idx="607">
                  <c:v>2</c:v>
                </c:pt>
                <c:pt idx="608">
                  <c:v>2</c:v>
                </c:pt>
                <c:pt idx="610">
                  <c:v>1</c:v>
                </c:pt>
                <c:pt idx="611">
                  <c:v>2</c:v>
                </c:pt>
                <c:pt idx="612">
                  <c:v>1</c:v>
                </c:pt>
                <c:pt idx="613">
                  <c:v>4</c:v>
                </c:pt>
                <c:pt idx="614">
                  <c:v>4</c:v>
                </c:pt>
                <c:pt idx="615">
                  <c:v>4</c:v>
                </c:pt>
                <c:pt idx="618">
                  <c:v>3</c:v>
                </c:pt>
                <c:pt idx="619">
                  <c:v>6</c:v>
                </c:pt>
                <c:pt idx="620">
                  <c:v>3</c:v>
                </c:pt>
                <c:pt idx="621">
                  <c:v>2</c:v>
                </c:pt>
                <c:pt idx="622">
                  <c:v>1</c:v>
                </c:pt>
                <c:pt idx="623">
                  <c:v>2</c:v>
                </c:pt>
                <c:pt idx="624">
                  <c:v>1</c:v>
                </c:pt>
                <c:pt idx="626">
                  <c:v>1</c:v>
                </c:pt>
                <c:pt idx="628">
                  <c:v>1</c:v>
                </c:pt>
                <c:pt idx="629">
                  <c:v>7</c:v>
                </c:pt>
                <c:pt idx="630">
                  <c:v>3</c:v>
                </c:pt>
                <c:pt idx="632">
                  <c:v>4</c:v>
                </c:pt>
                <c:pt idx="634">
                  <c:v>3</c:v>
                </c:pt>
                <c:pt idx="636">
                  <c:v>2</c:v>
                </c:pt>
                <c:pt idx="637">
                  <c:v>1</c:v>
                </c:pt>
                <c:pt idx="638">
                  <c:v>2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3">
                  <c:v>2</c:v>
                </c:pt>
                <c:pt idx="644">
                  <c:v>2</c:v>
                </c:pt>
                <c:pt idx="645">
                  <c:v>1</c:v>
                </c:pt>
                <c:pt idx="646">
                  <c:v>2</c:v>
                </c:pt>
                <c:pt idx="648">
                  <c:v>2</c:v>
                </c:pt>
                <c:pt idx="649">
                  <c:v>1</c:v>
                </c:pt>
                <c:pt idx="650">
                  <c:v>2</c:v>
                </c:pt>
                <c:pt idx="651">
                  <c:v>2</c:v>
                </c:pt>
                <c:pt idx="652">
                  <c:v>3</c:v>
                </c:pt>
                <c:pt idx="653">
                  <c:v>2</c:v>
                </c:pt>
                <c:pt idx="656">
                  <c:v>1</c:v>
                </c:pt>
                <c:pt idx="657">
                  <c:v>1</c:v>
                </c:pt>
                <c:pt idx="658">
                  <c:v>3</c:v>
                </c:pt>
                <c:pt idx="659">
                  <c:v>7</c:v>
                </c:pt>
                <c:pt idx="660">
                  <c:v>5</c:v>
                </c:pt>
                <c:pt idx="661">
                  <c:v>9</c:v>
                </c:pt>
                <c:pt idx="662">
                  <c:v>3</c:v>
                </c:pt>
                <c:pt idx="663">
                  <c:v>3</c:v>
                </c:pt>
                <c:pt idx="664">
                  <c:v>4</c:v>
                </c:pt>
                <c:pt idx="665">
                  <c:v>8</c:v>
                </c:pt>
                <c:pt idx="666">
                  <c:v>4</c:v>
                </c:pt>
                <c:pt idx="667">
                  <c:v>9</c:v>
                </c:pt>
                <c:pt idx="668">
                  <c:v>8</c:v>
                </c:pt>
                <c:pt idx="669">
                  <c:v>13</c:v>
                </c:pt>
                <c:pt idx="670">
                  <c:v>12</c:v>
                </c:pt>
                <c:pt idx="671">
                  <c:v>10</c:v>
                </c:pt>
                <c:pt idx="672">
                  <c:v>14</c:v>
                </c:pt>
                <c:pt idx="673">
                  <c:v>2</c:v>
                </c:pt>
                <c:pt idx="674">
                  <c:v>13</c:v>
                </c:pt>
                <c:pt idx="675">
                  <c:v>4</c:v>
                </c:pt>
                <c:pt idx="676">
                  <c:v>8</c:v>
                </c:pt>
                <c:pt idx="677">
                  <c:v>8</c:v>
                </c:pt>
                <c:pt idx="678">
                  <c:v>5</c:v>
                </c:pt>
                <c:pt idx="679">
                  <c:v>11</c:v>
                </c:pt>
                <c:pt idx="680">
                  <c:v>5</c:v>
                </c:pt>
                <c:pt idx="681">
                  <c:v>2</c:v>
                </c:pt>
                <c:pt idx="682">
                  <c:v>2</c:v>
                </c:pt>
                <c:pt idx="683">
                  <c:v>5</c:v>
                </c:pt>
                <c:pt idx="685">
                  <c:v>3</c:v>
                </c:pt>
                <c:pt idx="686">
                  <c:v>5</c:v>
                </c:pt>
                <c:pt idx="687">
                  <c:v>5</c:v>
                </c:pt>
                <c:pt idx="688">
                  <c:v>3</c:v>
                </c:pt>
                <c:pt idx="689">
                  <c:v>5</c:v>
                </c:pt>
                <c:pt idx="691">
                  <c:v>2</c:v>
                </c:pt>
                <c:pt idx="692">
                  <c:v>1</c:v>
                </c:pt>
                <c:pt idx="693">
                  <c:v>1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701">
                  <c:v>1</c:v>
                </c:pt>
                <c:pt idx="702">
                  <c:v>2</c:v>
                </c:pt>
                <c:pt idx="703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2">
                  <c:v>1</c:v>
                </c:pt>
                <c:pt idx="714">
                  <c:v>2</c:v>
                </c:pt>
                <c:pt idx="716">
                  <c:v>2</c:v>
                </c:pt>
                <c:pt idx="719">
                  <c:v>1</c:v>
                </c:pt>
                <c:pt idx="720">
                  <c:v>3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5">
                  <c:v>2</c:v>
                </c:pt>
                <c:pt idx="726">
                  <c:v>3</c:v>
                </c:pt>
                <c:pt idx="727">
                  <c:v>1</c:v>
                </c:pt>
                <c:pt idx="728">
                  <c:v>2</c:v>
                </c:pt>
                <c:pt idx="729">
                  <c:v>1</c:v>
                </c:pt>
                <c:pt idx="730">
                  <c:v>2</c:v>
                </c:pt>
                <c:pt idx="732">
                  <c:v>3</c:v>
                </c:pt>
                <c:pt idx="733">
                  <c:v>3</c:v>
                </c:pt>
                <c:pt idx="734">
                  <c:v>1</c:v>
                </c:pt>
                <c:pt idx="736">
                  <c:v>1</c:v>
                </c:pt>
                <c:pt idx="737">
                  <c:v>2</c:v>
                </c:pt>
                <c:pt idx="739">
                  <c:v>1</c:v>
                </c:pt>
                <c:pt idx="741">
                  <c:v>3</c:v>
                </c:pt>
                <c:pt idx="743">
                  <c:v>3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2</c:v>
                </c:pt>
                <c:pt idx="751">
                  <c:v>1</c:v>
                </c:pt>
                <c:pt idx="753">
                  <c:v>1</c:v>
                </c:pt>
                <c:pt idx="771">
                  <c:v>1</c:v>
                </c:pt>
                <c:pt idx="776">
                  <c:v>1</c:v>
                </c:pt>
                <c:pt idx="777">
                  <c:v>1</c:v>
                </c:pt>
                <c:pt idx="781">
                  <c:v>1</c:v>
                </c:pt>
                <c:pt idx="784">
                  <c:v>1</c:v>
                </c:pt>
                <c:pt idx="785">
                  <c:v>2</c:v>
                </c:pt>
                <c:pt idx="790">
                  <c:v>1</c:v>
                </c:pt>
                <c:pt idx="791">
                  <c:v>5</c:v>
                </c:pt>
                <c:pt idx="792">
                  <c:v>2</c:v>
                </c:pt>
                <c:pt idx="793">
                  <c:v>4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3</c:v>
                </c:pt>
                <c:pt idx="798">
                  <c:v>1</c:v>
                </c:pt>
                <c:pt idx="799">
                  <c:v>3</c:v>
                </c:pt>
                <c:pt idx="800">
                  <c:v>3</c:v>
                </c:pt>
                <c:pt idx="801">
                  <c:v>1</c:v>
                </c:pt>
                <c:pt idx="802">
                  <c:v>6</c:v>
                </c:pt>
                <c:pt idx="803">
                  <c:v>4</c:v>
                </c:pt>
                <c:pt idx="804">
                  <c:v>2</c:v>
                </c:pt>
                <c:pt idx="805">
                  <c:v>12</c:v>
                </c:pt>
                <c:pt idx="806">
                  <c:v>3</c:v>
                </c:pt>
                <c:pt idx="807">
                  <c:v>1</c:v>
                </c:pt>
                <c:pt idx="808">
                  <c:v>4</c:v>
                </c:pt>
                <c:pt idx="809">
                  <c:v>4</c:v>
                </c:pt>
                <c:pt idx="810">
                  <c:v>6</c:v>
                </c:pt>
                <c:pt idx="811">
                  <c:v>4</c:v>
                </c:pt>
                <c:pt idx="812">
                  <c:v>4</c:v>
                </c:pt>
                <c:pt idx="813">
                  <c:v>3</c:v>
                </c:pt>
                <c:pt idx="814">
                  <c:v>2</c:v>
                </c:pt>
                <c:pt idx="815">
                  <c:v>4</c:v>
                </c:pt>
                <c:pt idx="816">
                  <c:v>4</c:v>
                </c:pt>
                <c:pt idx="818">
                  <c:v>5</c:v>
                </c:pt>
                <c:pt idx="819">
                  <c:v>1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2</c:v>
                </c:pt>
                <c:pt idx="826">
                  <c:v>2</c:v>
                </c:pt>
                <c:pt idx="827">
                  <c:v>1</c:v>
                </c:pt>
                <c:pt idx="828">
                  <c:v>1</c:v>
                </c:pt>
                <c:pt idx="829">
                  <c:v>3</c:v>
                </c:pt>
                <c:pt idx="831">
                  <c:v>1</c:v>
                </c:pt>
                <c:pt idx="833">
                  <c:v>1</c:v>
                </c:pt>
                <c:pt idx="834">
                  <c:v>2</c:v>
                </c:pt>
                <c:pt idx="835">
                  <c:v>1</c:v>
                </c:pt>
                <c:pt idx="836">
                  <c:v>3</c:v>
                </c:pt>
                <c:pt idx="838">
                  <c:v>1</c:v>
                </c:pt>
                <c:pt idx="842">
                  <c:v>2</c:v>
                </c:pt>
                <c:pt idx="844">
                  <c:v>1</c:v>
                </c:pt>
                <c:pt idx="845">
                  <c:v>1</c:v>
                </c:pt>
                <c:pt idx="852">
                  <c:v>2</c:v>
                </c:pt>
                <c:pt idx="863">
                  <c:v>2</c:v>
                </c:pt>
                <c:pt idx="866">
                  <c:v>1</c:v>
                </c:pt>
                <c:pt idx="867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4">
                  <c:v>1</c:v>
                </c:pt>
                <c:pt idx="876">
                  <c:v>1</c:v>
                </c:pt>
                <c:pt idx="879">
                  <c:v>1</c:v>
                </c:pt>
                <c:pt idx="881">
                  <c:v>1</c:v>
                </c:pt>
                <c:pt idx="890">
                  <c:v>1</c:v>
                </c:pt>
                <c:pt idx="892">
                  <c:v>1</c:v>
                </c:pt>
                <c:pt idx="893">
                  <c:v>1</c:v>
                </c:pt>
                <c:pt idx="896">
                  <c:v>1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3</c:v>
                </c:pt>
                <c:pt idx="901">
                  <c:v>5</c:v>
                </c:pt>
                <c:pt idx="902">
                  <c:v>2</c:v>
                </c:pt>
                <c:pt idx="904">
                  <c:v>2</c:v>
                </c:pt>
                <c:pt idx="905">
                  <c:v>4</c:v>
                </c:pt>
                <c:pt idx="906">
                  <c:v>1</c:v>
                </c:pt>
                <c:pt idx="907">
                  <c:v>2</c:v>
                </c:pt>
                <c:pt idx="908">
                  <c:v>3</c:v>
                </c:pt>
                <c:pt idx="909">
                  <c:v>1</c:v>
                </c:pt>
                <c:pt idx="910">
                  <c:v>5</c:v>
                </c:pt>
                <c:pt idx="911">
                  <c:v>1</c:v>
                </c:pt>
                <c:pt idx="913">
                  <c:v>3</c:v>
                </c:pt>
                <c:pt idx="914">
                  <c:v>5</c:v>
                </c:pt>
                <c:pt idx="915">
                  <c:v>2</c:v>
                </c:pt>
                <c:pt idx="916">
                  <c:v>2</c:v>
                </c:pt>
                <c:pt idx="917">
                  <c:v>4</c:v>
                </c:pt>
                <c:pt idx="918">
                  <c:v>1</c:v>
                </c:pt>
                <c:pt idx="919">
                  <c:v>3</c:v>
                </c:pt>
                <c:pt idx="920">
                  <c:v>2</c:v>
                </c:pt>
                <c:pt idx="923">
                  <c:v>2</c:v>
                </c:pt>
                <c:pt idx="924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30">
                  <c:v>1</c:v>
                </c:pt>
                <c:pt idx="931">
                  <c:v>3</c:v>
                </c:pt>
                <c:pt idx="933">
                  <c:v>1</c:v>
                </c:pt>
                <c:pt idx="935">
                  <c:v>2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2</c:v>
                </c:pt>
                <c:pt idx="942">
                  <c:v>1</c:v>
                </c:pt>
                <c:pt idx="953">
                  <c:v>1</c:v>
                </c:pt>
                <c:pt idx="956">
                  <c:v>1</c:v>
                </c:pt>
                <c:pt idx="962">
                  <c:v>1</c:v>
                </c:pt>
                <c:pt idx="964">
                  <c:v>1</c:v>
                </c:pt>
                <c:pt idx="971">
                  <c:v>1</c:v>
                </c:pt>
                <c:pt idx="973">
                  <c:v>1</c:v>
                </c:pt>
                <c:pt idx="975">
                  <c:v>2</c:v>
                </c:pt>
                <c:pt idx="977">
                  <c:v>1</c:v>
                </c:pt>
                <c:pt idx="987">
                  <c:v>1</c:v>
                </c:pt>
                <c:pt idx="1001">
                  <c:v>1</c:v>
                </c:pt>
                <c:pt idx="1005">
                  <c:v>1</c:v>
                </c:pt>
                <c:pt idx="1008">
                  <c:v>2</c:v>
                </c:pt>
                <c:pt idx="1011">
                  <c:v>2</c:v>
                </c:pt>
                <c:pt idx="1012">
                  <c:v>1</c:v>
                </c:pt>
                <c:pt idx="1018">
                  <c:v>1</c:v>
                </c:pt>
                <c:pt idx="1022">
                  <c:v>2</c:v>
                </c:pt>
                <c:pt idx="1023">
                  <c:v>1</c:v>
                </c:pt>
                <c:pt idx="1027">
                  <c:v>1</c:v>
                </c:pt>
                <c:pt idx="1029">
                  <c:v>1</c:v>
                </c:pt>
                <c:pt idx="1041">
                  <c:v>1</c:v>
                </c:pt>
                <c:pt idx="1043">
                  <c:v>2</c:v>
                </c:pt>
                <c:pt idx="1046">
                  <c:v>1</c:v>
                </c:pt>
                <c:pt idx="1070">
                  <c:v>1</c:v>
                </c:pt>
                <c:pt idx="1078">
                  <c:v>1</c:v>
                </c:pt>
                <c:pt idx="1079">
                  <c:v>1</c:v>
                </c:pt>
                <c:pt idx="1086">
                  <c:v>1</c:v>
                </c:pt>
                <c:pt idx="1113">
                  <c:v>1</c:v>
                </c:pt>
                <c:pt idx="1118">
                  <c:v>1</c:v>
                </c:pt>
                <c:pt idx="1128">
                  <c:v>1</c:v>
                </c:pt>
                <c:pt idx="1145">
                  <c:v>1</c:v>
                </c:pt>
                <c:pt idx="1153">
                  <c:v>1</c:v>
                </c:pt>
                <c:pt idx="1164">
                  <c:v>1</c:v>
                </c:pt>
                <c:pt idx="1173">
                  <c:v>1</c:v>
                </c:pt>
                <c:pt idx="1175">
                  <c:v>1</c:v>
                </c:pt>
                <c:pt idx="1176">
                  <c:v>1</c:v>
                </c:pt>
                <c:pt idx="1180">
                  <c:v>3</c:v>
                </c:pt>
                <c:pt idx="1202">
                  <c:v>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C48-40A9-9876-F851FEF6736B}"/>
            </c:ext>
          </c:extLst>
        </c:ser>
        <c:ser>
          <c:idx val="2"/>
          <c:order val="2"/>
          <c:tx>
            <c:strRef>
              <c:f>Hoja1!$D$3</c:f>
              <c:strCache>
                <c:ptCount val="1"/>
                <c:pt idx="0">
                  <c:v>Suma de def</c:v>
                </c:pt>
              </c:strCache>
            </c:strRef>
          </c:tx>
          <c:spPr>
            <a:ln w="127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Hoja1!$A$4:$A$1207</c:f>
              <c:numCache>
                <c:formatCode>yyyy\-mm\-dd</c:formatCode>
                <c:ptCount val="1204"/>
                <c:pt idx="0">
                  <c:v>43904</c:v>
                </c:pt>
                <c:pt idx="1">
                  <c:v>43912</c:v>
                </c:pt>
                <c:pt idx="2">
                  <c:v>43914</c:v>
                </c:pt>
                <c:pt idx="3">
                  <c:v>43915</c:v>
                </c:pt>
                <c:pt idx="4">
                  <c:v>43916</c:v>
                </c:pt>
                <c:pt idx="5">
                  <c:v>43917</c:v>
                </c:pt>
                <c:pt idx="6">
                  <c:v>43918</c:v>
                </c:pt>
                <c:pt idx="7">
                  <c:v>43919</c:v>
                </c:pt>
                <c:pt idx="8">
                  <c:v>43920</c:v>
                </c:pt>
                <c:pt idx="9">
                  <c:v>43921</c:v>
                </c:pt>
                <c:pt idx="10">
                  <c:v>43922</c:v>
                </c:pt>
                <c:pt idx="11">
                  <c:v>43923</c:v>
                </c:pt>
                <c:pt idx="12">
                  <c:v>43924</c:v>
                </c:pt>
                <c:pt idx="13">
                  <c:v>43925</c:v>
                </c:pt>
                <c:pt idx="14">
                  <c:v>43927</c:v>
                </c:pt>
                <c:pt idx="15">
                  <c:v>43928</c:v>
                </c:pt>
                <c:pt idx="16">
                  <c:v>43929</c:v>
                </c:pt>
                <c:pt idx="17">
                  <c:v>43930</c:v>
                </c:pt>
                <c:pt idx="18">
                  <c:v>43931</c:v>
                </c:pt>
                <c:pt idx="19">
                  <c:v>43932</c:v>
                </c:pt>
                <c:pt idx="20">
                  <c:v>43933</c:v>
                </c:pt>
                <c:pt idx="21">
                  <c:v>43934</c:v>
                </c:pt>
                <c:pt idx="22">
                  <c:v>43935</c:v>
                </c:pt>
                <c:pt idx="23">
                  <c:v>43936</c:v>
                </c:pt>
                <c:pt idx="24">
                  <c:v>43937</c:v>
                </c:pt>
                <c:pt idx="25">
                  <c:v>43938</c:v>
                </c:pt>
                <c:pt idx="26">
                  <c:v>43939</c:v>
                </c:pt>
                <c:pt idx="27">
                  <c:v>43940</c:v>
                </c:pt>
                <c:pt idx="28">
                  <c:v>43941</c:v>
                </c:pt>
                <c:pt idx="29">
                  <c:v>43942</c:v>
                </c:pt>
                <c:pt idx="30">
                  <c:v>43943</c:v>
                </c:pt>
                <c:pt idx="31">
                  <c:v>43944</c:v>
                </c:pt>
                <c:pt idx="32">
                  <c:v>43945</c:v>
                </c:pt>
                <c:pt idx="33">
                  <c:v>43946</c:v>
                </c:pt>
                <c:pt idx="34">
                  <c:v>43947</c:v>
                </c:pt>
                <c:pt idx="35">
                  <c:v>43948</c:v>
                </c:pt>
                <c:pt idx="36">
                  <c:v>43949</c:v>
                </c:pt>
                <c:pt idx="37">
                  <c:v>43950</c:v>
                </c:pt>
                <c:pt idx="38">
                  <c:v>43951</c:v>
                </c:pt>
                <c:pt idx="39">
                  <c:v>43952</c:v>
                </c:pt>
                <c:pt idx="40">
                  <c:v>43953</c:v>
                </c:pt>
                <c:pt idx="41">
                  <c:v>43954</c:v>
                </c:pt>
                <c:pt idx="42">
                  <c:v>43955</c:v>
                </c:pt>
                <c:pt idx="43">
                  <c:v>43956</c:v>
                </c:pt>
                <c:pt idx="44">
                  <c:v>43957</c:v>
                </c:pt>
                <c:pt idx="45">
                  <c:v>43958</c:v>
                </c:pt>
                <c:pt idx="46">
                  <c:v>43959</c:v>
                </c:pt>
                <c:pt idx="47">
                  <c:v>43960</c:v>
                </c:pt>
                <c:pt idx="48">
                  <c:v>43961</c:v>
                </c:pt>
                <c:pt idx="49">
                  <c:v>43962</c:v>
                </c:pt>
                <c:pt idx="50">
                  <c:v>43963</c:v>
                </c:pt>
                <c:pt idx="51">
                  <c:v>43964</c:v>
                </c:pt>
                <c:pt idx="52">
                  <c:v>43965</c:v>
                </c:pt>
                <c:pt idx="53">
                  <c:v>43966</c:v>
                </c:pt>
                <c:pt idx="54">
                  <c:v>43967</c:v>
                </c:pt>
                <c:pt idx="55">
                  <c:v>43968</c:v>
                </c:pt>
                <c:pt idx="56">
                  <c:v>43969</c:v>
                </c:pt>
                <c:pt idx="57">
                  <c:v>43970</c:v>
                </c:pt>
                <c:pt idx="58">
                  <c:v>43971</c:v>
                </c:pt>
                <c:pt idx="59">
                  <c:v>43972</c:v>
                </c:pt>
                <c:pt idx="60">
                  <c:v>43973</c:v>
                </c:pt>
                <c:pt idx="61">
                  <c:v>43974</c:v>
                </c:pt>
                <c:pt idx="62">
                  <c:v>43975</c:v>
                </c:pt>
                <c:pt idx="63">
                  <c:v>43976</c:v>
                </c:pt>
                <c:pt idx="64">
                  <c:v>43977</c:v>
                </c:pt>
                <c:pt idx="65">
                  <c:v>43978</c:v>
                </c:pt>
                <c:pt idx="66">
                  <c:v>43979</c:v>
                </c:pt>
                <c:pt idx="67">
                  <c:v>43980</c:v>
                </c:pt>
                <c:pt idx="68">
                  <c:v>43981</c:v>
                </c:pt>
                <c:pt idx="69">
                  <c:v>43982</c:v>
                </c:pt>
                <c:pt idx="70">
                  <c:v>43983</c:v>
                </c:pt>
                <c:pt idx="71">
                  <c:v>43984</c:v>
                </c:pt>
                <c:pt idx="72">
                  <c:v>43985</c:v>
                </c:pt>
                <c:pt idx="73">
                  <c:v>43986</c:v>
                </c:pt>
                <c:pt idx="74">
                  <c:v>43987</c:v>
                </c:pt>
                <c:pt idx="75">
                  <c:v>43988</c:v>
                </c:pt>
                <c:pt idx="76">
                  <c:v>43989</c:v>
                </c:pt>
                <c:pt idx="77">
                  <c:v>43990</c:v>
                </c:pt>
                <c:pt idx="78">
                  <c:v>43991</c:v>
                </c:pt>
                <c:pt idx="79">
                  <c:v>43992</c:v>
                </c:pt>
                <c:pt idx="80">
                  <c:v>43993</c:v>
                </c:pt>
                <c:pt idx="81">
                  <c:v>43994</c:v>
                </c:pt>
                <c:pt idx="82">
                  <c:v>43995</c:v>
                </c:pt>
                <c:pt idx="83">
                  <c:v>43996</c:v>
                </c:pt>
                <c:pt idx="84">
                  <c:v>43997</c:v>
                </c:pt>
                <c:pt idx="85">
                  <c:v>43998</c:v>
                </c:pt>
                <c:pt idx="86">
                  <c:v>43999</c:v>
                </c:pt>
                <c:pt idx="87">
                  <c:v>44000</c:v>
                </c:pt>
                <c:pt idx="88">
                  <c:v>44001</c:v>
                </c:pt>
                <c:pt idx="89">
                  <c:v>44002</c:v>
                </c:pt>
                <c:pt idx="90">
                  <c:v>44003</c:v>
                </c:pt>
                <c:pt idx="91">
                  <c:v>44004</c:v>
                </c:pt>
                <c:pt idx="92">
                  <c:v>44005</c:v>
                </c:pt>
                <c:pt idx="93">
                  <c:v>44006</c:v>
                </c:pt>
                <c:pt idx="94">
                  <c:v>44007</c:v>
                </c:pt>
                <c:pt idx="95">
                  <c:v>44008</c:v>
                </c:pt>
                <c:pt idx="96">
                  <c:v>44009</c:v>
                </c:pt>
                <c:pt idx="97">
                  <c:v>44010</c:v>
                </c:pt>
                <c:pt idx="98">
                  <c:v>44011</c:v>
                </c:pt>
                <c:pt idx="99">
                  <c:v>44012</c:v>
                </c:pt>
                <c:pt idx="100">
                  <c:v>44013</c:v>
                </c:pt>
                <c:pt idx="101">
                  <c:v>44014</c:v>
                </c:pt>
                <c:pt idx="102">
                  <c:v>44015</c:v>
                </c:pt>
                <c:pt idx="103">
                  <c:v>44016</c:v>
                </c:pt>
                <c:pt idx="104">
                  <c:v>44017</c:v>
                </c:pt>
                <c:pt idx="105">
                  <c:v>44018</c:v>
                </c:pt>
                <c:pt idx="106">
                  <c:v>44019</c:v>
                </c:pt>
                <c:pt idx="107">
                  <c:v>44020</c:v>
                </c:pt>
                <c:pt idx="108">
                  <c:v>44021</c:v>
                </c:pt>
                <c:pt idx="109">
                  <c:v>44022</c:v>
                </c:pt>
                <c:pt idx="110">
                  <c:v>44023</c:v>
                </c:pt>
                <c:pt idx="111">
                  <c:v>44024</c:v>
                </c:pt>
                <c:pt idx="112">
                  <c:v>44025</c:v>
                </c:pt>
                <c:pt idx="113">
                  <c:v>44026</c:v>
                </c:pt>
                <c:pt idx="114">
                  <c:v>44027</c:v>
                </c:pt>
                <c:pt idx="115">
                  <c:v>44028</c:v>
                </c:pt>
                <c:pt idx="116">
                  <c:v>44029</c:v>
                </c:pt>
                <c:pt idx="117">
                  <c:v>44030</c:v>
                </c:pt>
                <c:pt idx="118">
                  <c:v>44031</c:v>
                </c:pt>
                <c:pt idx="119">
                  <c:v>44032</c:v>
                </c:pt>
                <c:pt idx="120">
                  <c:v>44033</c:v>
                </c:pt>
                <c:pt idx="121">
                  <c:v>44034</c:v>
                </c:pt>
                <c:pt idx="122">
                  <c:v>44035</c:v>
                </c:pt>
                <c:pt idx="123">
                  <c:v>44036</c:v>
                </c:pt>
                <c:pt idx="124">
                  <c:v>44037</c:v>
                </c:pt>
                <c:pt idx="125">
                  <c:v>44038</c:v>
                </c:pt>
                <c:pt idx="126">
                  <c:v>44039</c:v>
                </c:pt>
                <c:pt idx="127">
                  <c:v>44040</c:v>
                </c:pt>
                <c:pt idx="128">
                  <c:v>44041</c:v>
                </c:pt>
                <c:pt idx="129">
                  <c:v>44042</c:v>
                </c:pt>
                <c:pt idx="130">
                  <c:v>44043</c:v>
                </c:pt>
                <c:pt idx="131">
                  <c:v>44044</c:v>
                </c:pt>
                <c:pt idx="132">
                  <c:v>44045</c:v>
                </c:pt>
                <c:pt idx="133">
                  <c:v>44046</c:v>
                </c:pt>
                <c:pt idx="134">
                  <c:v>44047</c:v>
                </c:pt>
                <c:pt idx="135">
                  <c:v>44048</c:v>
                </c:pt>
                <c:pt idx="136">
                  <c:v>44049</c:v>
                </c:pt>
                <c:pt idx="137">
                  <c:v>44050</c:v>
                </c:pt>
                <c:pt idx="138">
                  <c:v>44051</c:v>
                </c:pt>
                <c:pt idx="139">
                  <c:v>44052</c:v>
                </c:pt>
                <c:pt idx="140">
                  <c:v>44053</c:v>
                </c:pt>
                <c:pt idx="141">
                  <c:v>44054</c:v>
                </c:pt>
                <c:pt idx="142">
                  <c:v>44055</c:v>
                </c:pt>
                <c:pt idx="143">
                  <c:v>44056</c:v>
                </c:pt>
                <c:pt idx="144">
                  <c:v>44057</c:v>
                </c:pt>
                <c:pt idx="145">
                  <c:v>44058</c:v>
                </c:pt>
                <c:pt idx="146">
                  <c:v>44059</c:v>
                </c:pt>
                <c:pt idx="147">
                  <c:v>44060</c:v>
                </c:pt>
                <c:pt idx="148">
                  <c:v>44061</c:v>
                </c:pt>
                <c:pt idx="149">
                  <c:v>44062</c:v>
                </c:pt>
                <c:pt idx="150">
                  <c:v>44063</c:v>
                </c:pt>
                <c:pt idx="151">
                  <c:v>44064</c:v>
                </c:pt>
                <c:pt idx="152">
                  <c:v>44065</c:v>
                </c:pt>
                <c:pt idx="153">
                  <c:v>44066</c:v>
                </c:pt>
                <c:pt idx="154">
                  <c:v>44067</c:v>
                </c:pt>
                <c:pt idx="155">
                  <c:v>44068</c:v>
                </c:pt>
                <c:pt idx="156">
                  <c:v>44069</c:v>
                </c:pt>
                <c:pt idx="157">
                  <c:v>44070</c:v>
                </c:pt>
                <c:pt idx="158">
                  <c:v>44071</c:v>
                </c:pt>
                <c:pt idx="159">
                  <c:v>44072</c:v>
                </c:pt>
                <c:pt idx="160">
                  <c:v>44073</c:v>
                </c:pt>
                <c:pt idx="161">
                  <c:v>44074</c:v>
                </c:pt>
                <c:pt idx="162">
                  <c:v>44075</c:v>
                </c:pt>
                <c:pt idx="163">
                  <c:v>44076</c:v>
                </c:pt>
                <c:pt idx="164">
                  <c:v>44077</c:v>
                </c:pt>
                <c:pt idx="165">
                  <c:v>44078</c:v>
                </c:pt>
                <c:pt idx="166">
                  <c:v>44079</c:v>
                </c:pt>
                <c:pt idx="167">
                  <c:v>44080</c:v>
                </c:pt>
                <c:pt idx="168">
                  <c:v>44081</c:v>
                </c:pt>
                <c:pt idx="169">
                  <c:v>44082</c:v>
                </c:pt>
                <c:pt idx="170">
                  <c:v>44083</c:v>
                </c:pt>
                <c:pt idx="171">
                  <c:v>44084</c:v>
                </c:pt>
                <c:pt idx="172">
                  <c:v>44085</c:v>
                </c:pt>
                <c:pt idx="173">
                  <c:v>44086</c:v>
                </c:pt>
                <c:pt idx="174">
                  <c:v>44087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44093</c:v>
                </c:pt>
                <c:pt idx="181">
                  <c:v>44094</c:v>
                </c:pt>
                <c:pt idx="182">
                  <c:v>44095</c:v>
                </c:pt>
                <c:pt idx="183">
                  <c:v>44096</c:v>
                </c:pt>
                <c:pt idx="184">
                  <c:v>44097</c:v>
                </c:pt>
                <c:pt idx="185">
                  <c:v>44098</c:v>
                </c:pt>
                <c:pt idx="186">
                  <c:v>44099</c:v>
                </c:pt>
                <c:pt idx="187">
                  <c:v>44100</c:v>
                </c:pt>
                <c:pt idx="188">
                  <c:v>44101</c:v>
                </c:pt>
                <c:pt idx="189">
                  <c:v>44102</c:v>
                </c:pt>
                <c:pt idx="190">
                  <c:v>44103</c:v>
                </c:pt>
                <c:pt idx="191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44107</c:v>
                </c:pt>
                <c:pt idx="195">
                  <c:v>44108</c:v>
                </c:pt>
                <c:pt idx="196">
                  <c:v>44109</c:v>
                </c:pt>
                <c:pt idx="197">
                  <c:v>44110</c:v>
                </c:pt>
                <c:pt idx="198">
                  <c:v>44111</c:v>
                </c:pt>
                <c:pt idx="199">
                  <c:v>44112</c:v>
                </c:pt>
                <c:pt idx="200">
                  <c:v>44113</c:v>
                </c:pt>
                <c:pt idx="201">
                  <c:v>44114</c:v>
                </c:pt>
                <c:pt idx="202">
                  <c:v>44115</c:v>
                </c:pt>
                <c:pt idx="203">
                  <c:v>44116</c:v>
                </c:pt>
                <c:pt idx="204">
                  <c:v>44117</c:v>
                </c:pt>
                <c:pt idx="205">
                  <c:v>44118</c:v>
                </c:pt>
                <c:pt idx="206">
                  <c:v>44119</c:v>
                </c:pt>
                <c:pt idx="207">
                  <c:v>44120</c:v>
                </c:pt>
                <c:pt idx="208">
                  <c:v>44121</c:v>
                </c:pt>
                <c:pt idx="209">
                  <c:v>44122</c:v>
                </c:pt>
                <c:pt idx="210">
                  <c:v>44123</c:v>
                </c:pt>
                <c:pt idx="211">
                  <c:v>44124</c:v>
                </c:pt>
                <c:pt idx="212">
                  <c:v>44125</c:v>
                </c:pt>
                <c:pt idx="213">
                  <c:v>44126</c:v>
                </c:pt>
                <c:pt idx="214">
                  <c:v>44127</c:v>
                </c:pt>
                <c:pt idx="215">
                  <c:v>44128</c:v>
                </c:pt>
                <c:pt idx="216">
                  <c:v>44129</c:v>
                </c:pt>
                <c:pt idx="217">
                  <c:v>44130</c:v>
                </c:pt>
                <c:pt idx="218">
                  <c:v>44131</c:v>
                </c:pt>
                <c:pt idx="219">
                  <c:v>44132</c:v>
                </c:pt>
                <c:pt idx="220">
                  <c:v>44133</c:v>
                </c:pt>
                <c:pt idx="221">
                  <c:v>44134</c:v>
                </c:pt>
                <c:pt idx="222">
                  <c:v>44135</c:v>
                </c:pt>
                <c:pt idx="223">
                  <c:v>44136</c:v>
                </c:pt>
                <c:pt idx="224">
                  <c:v>44137</c:v>
                </c:pt>
                <c:pt idx="225">
                  <c:v>44138</c:v>
                </c:pt>
                <c:pt idx="226">
                  <c:v>44139</c:v>
                </c:pt>
                <c:pt idx="227">
                  <c:v>44140</c:v>
                </c:pt>
                <c:pt idx="228">
                  <c:v>44141</c:v>
                </c:pt>
                <c:pt idx="229">
                  <c:v>44142</c:v>
                </c:pt>
                <c:pt idx="230">
                  <c:v>44143</c:v>
                </c:pt>
                <c:pt idx="231">
                  <c:v>44144</c:v>
                </c:pt>
                <c:pt idx="232">
                  <c:v>44145</c:v>
                </c:pt>
                <c:pt idx="233">
                  <c:v>44146</c:v>
                </c:pt>
                <c:pt idx="234">
                  <c:v>44147</c:v>
                </c:pt>
                <c:pt idx="235">
                  <c:v>44148</c:v>
                </c:pt>
                <c:pt idx="236">
                  <c:v>44149</c:v>
                </c:pt>
                <c:pt idx="237">
                  <c:v>44150</c:v>
                </c:pt>
                <c:pt idx="238">
                  <c:v>44151</c:v>
                </c:pt>
                <c:pt idx="239">
                  <c:v>44152</c:v>
                </c:pt>
                <c:pt idx="240">
                  <c:v>44153</c:v>
                </c:pt>
                <c:pt idx="241">
                  <c:v>44154</c:v>
                </c:pt>
                <c:pt idx="242">
                  <c:v>44155</c:v>
                </c:pt>
                <c:pt idx="243">
                  <c:v>44156</c:v>
                </c:pt>
                <c:pt idx="244">
                  <c:v>44157</c:v>
                </c:pt>
                <c:pt idx="245">
                  <c:v>44158</c:v>
                </c:pt>
                <c:pt idx="246">
                  <c:v>44159</c:v>
                </c:pt>
                <c:pt idx="247">
                  <c:v>44160</c:v>
                </c:pt>
                <c:pt idx="248">
                  <c:v>44161</c:v>
                </c:pt>
                <c:pt idx="249">
                  <c:v>44162</c:v>
                </c:pt>
                <c:pt idx="250">
                  <c:v>44163</c:v>
                </c:pt>
                <c:pt idx="251">
                  <c:v>44164</c:v>
                </c:pt>
                <c:pt idx="252">
                  <c:v>44165</c:v>
                </c:pt>
                <c:pt idx="253">
                  <c:v>44166</c:v>
                </c:pt>
                <c:pt idx="254">
                  <c:v>44167</c:v>
                </c:pt>
                <c:pt idx="255">
                  <c:v>44168</c:v>
                </c:pt>
                <c:pt idx="256">
                  <c:v>44169</c:v>
                </c:pt>
                <c:pt idx="257">
                  <c:v>44170</c:v>
                </c:pt>
                <c:pt idx="258">
                  <c:v>44171</c:v>
                </c:pt>
                <c:pt idx="259">
                  <c:v>44172</c:v>
                </c:pt>
                <c:pt idx="260">
                  <c:v>44173</c:v>
                </c:pt>
                <c:pt idx="261">
                  <c:v>44174</c:v>
                </c:pt>
                <c:pt idx="262">
                  <c:v>44175</c:v>
                </c:pt>
                <c:pt idx="263">
                  <c:v>44176</c:v>
                </c:pt>
                <c:pt idx="264">
                  <c:v>44177</c:v>
                </c:pt>
                <c:pt idx="265">
                  <c:v>44178</c:v>
                </c:pt>
                <c:pt idx="266">
                  <c:v>44179</c:v>
                </c:pt>
                <c:pt idx="267">
                  <c:v>44180</c:v>
                </c:pt>
                <c:pt idx="268">
                  <c:v>44181</c:v>
                </c:pt>
                <c:pt idx="269">
                  <c:v>44182</c:v>
                </c:pt>
                <c:pt idx="270">
                  <c:v>44183</c:v>
                </c:pt>
                <c:pt idx="271">
                  <c:v>44184</c:v>
                </c:pt>
                <c:pt idx="272">
                  <c:v>44185</c:v>
                </c:pt>
                <c:pt idx="273">
                  <c:v>44186</c:v>
                </c:pt>
                <c:pt idx="274">
                  <c:v>44187</c:v>
                </c:pt>
                <c:pt idx="275">
                  <c:v>44188</c:v>
                </c:pt>
                <c:pt idx="276">
                  <c:v>44189</c:v>
                </c:pt>
                <c:pt idx="277">
                  <c:v>44191</c:v>
                </c:pt>
                <c:pt idx="278">
                  <c:v>44192</c:v>
                </c:pt>
                <c:pt idx="279">
                  <c:v>44193</c:v>
                </c:pt>
                <c:pt idx="280">
                  <c:v>44194</c:v>
                </c:pt>
                <c:pt idx="281">
                  <c:v>44195</c:v>
                </c:pt>
                <c:pt idx="282">
                  <c:v>44196</c:v>
                </c:pt>
                <c:pt idx="283">
                  <c:v>44197</c:v>
                </c:pt>
                <c:pt idx="284">
                  <c:v>44198</c:v>
                </c:pt>
                <c:pt idx="285">
                  <c:v>44199</c:v>
                </c:pt>
                <c:pt idx="286">
                  <c:v>44200</c:v>
                </c:pt>
                <c:pt idx="287">
                  <c:v>44201</c:v>
                </c:pt>
                <c:pt idx="288">
                  <c:v>44202</c:v>
                </c:pt>
                <c:pt idx="289">
                  <c:v>44203</c:v>
                </c:pt>
                <c:pt idx="290">
                  <c:v>44204</c:v>
                </c:pt>
                <c:pt idx="291">
                  <c:v>44205</c:v>
                </c:pt>
                <c:pt idx="292">
                  <c:v>44206</c:v>
                </c:pt>
                <c:pt idx="293">
                  <c:v>44207</c:v>
                </c:pt>
                <c:pt idx="294">
                  <c:v>44208</c:v>
                </c:pt>
                <c:pt idx="295">
                  <c:v>44209</c:v>
                </c:pt>
                <c:pt idx="296">
                  <c:v>44210</c:v>
                </c:pt>
                <c:pt idx="297">
                  <c:v>44211</c:v>
                </c:pt>
                <c:pt idx="298">
                  <c:v>44212</c:v>
                </c:pt>
                <c:pt idx="299">
                  <c:v>44213</c:v>
                </c:pt>
                <c:pt idx="300">
                  <c:v>44214</c:v>
                </c:pt>
                <c:pt idx="301">
                  <c:v>44215</c:v>
                </c:pt>
                <c:pt idx="302">
                  <c:v>44216</c:v>
                </c:pt>
                <c:pt idx="303">
                  <c:v>44217</c:v>
                </c:pt>
                <c:pt idx="304">
                  <c:v>44218</c:v>
                </c:pt>
                <c:pt idx="305">
                  <c:v>44219</c:v>
                </c:pt>
                <c:pt idx="306">
                  <c:v>44220</c:v>
                </c:pt>
                <c:pt idx="307">
                  <c:v>44221</c:v>
                </c:pt>
                <c:pt idx="308">
                  <c:v>44222</c:v>
                </c:pt>
                <c:pt idx="309">
                  <c:v>44223</c:v>
                </c:pt>
                <c:pt idx="310">
                  <c:v>44224</c:v>
                </c:pt>
                <c:pt idx="311">
                  <c:v>44225</c:v>
                </c:pt>
                <c:pt idx="312">
                  <c:v>44226</c:v>
                </c:pt>
                <c:pt idx="313">
                  <c:v>44227</c:v>
                </c:pt>
                <c:pt idx="314">
                  <c:v>44228</c:v>
                </c:pt>
                <c:pt idx="315">
                  <c:v>44229</c:v>
                </c:pt>
                <c:pt idx="316">
                  <c:v>44230</c:v>
                </c:pt>
                <c:pt idx="317">
                  <c:v>44231</c:v>
                </c:pt>
                <c:pt idx="318">
                  <c:v>44232</c:v>
                </c:pt>
                <c:pt idx="319">
                  <c:v>44233</c:v>
                </c:pt>
                <c:pt idx="320">
                  <c:v>44234</c:v>
                </c:pt>
                <c:pt idx="321">
                  <c:v>44235</c:v>
                </c:pt>
                <c:pt idx="322">
                  <c:v>44236</c:v>
                </c:pt>
                <c:pt idx="323">
                  <c:v>44237</c:v>
                </c:pt>
                <c:pt idx="324">
                  <c:v>44238</c:v>
                </c:pt>
                <c:pt idx="325">
                  <c:v>44239</c:v>
                </c:pt>
                <c:pt idx="326">
                  <c:v>44240</c:v>
                </c:pt>
                <c:pt idx="327">
                  <c:v>44241</c:v>
                </c:pt>
                <c:pt idx="328">
                  <c:v>44242</c:v>
                </c:pt>
                <c:pt idx="329">
                  <c:v>44243</c:v>
                </c:pt>
                <c:pt idx="330">
                  <c:v>44244</c:v>
                </c:pt>
                <c:pt idx="331">
                  <c:v>44245</c:v>
                </c:pt>
                <c:pt idx="332">
                  <c:v>44246</c:v>
                </c:pt>
                <c:pt idx="333">
                  <c:v>44247</c:v>
                </c:pt>
                <c:pt idx="334">
                  <c:v>44248</c:v>
                </c:pt>
                <c:pt idx="335">
                  <c:v>44249</c:v>
                </c:pt>
                <c:pt idx="336">
                  <c:v>44250</c:v>
                </c:pt>
                <c:pt idx="337">
                  <c:v>44251</c:v>
                </c:pt>
                <c:pt idx="338">
                  <c:v>44252</c:v>
                </c:pt>
                <c:pt idx="339">
                  <c:v>44253</c:v>
                </c:pt>
                <c:pt idx="340">
                  <c:v>44254</c:v>
                </c:pt>
                <c:pt idx="341">
                  <c:v>44255</c:v>
                </c:pt>
                <c:pt idx="342">
                  <c:v>44256</c:v>
                </c:pt>
                <c:pt idx="343">
                  <c:v>44257</c:v>
                </c:pt>
                <c:pt idx="344">
                  <c:v>44258</c:v>
                </c:pt>
                <c:pt idx="345">
                  <c:v>44259</c:v>
                </c:pt>
                <c:pt idx="346">
                  <c:v>44260</c:v>
                </c:pt>
                <c:pt idx="347">
                  <c:v>44261</c:v>
                </c:pt>
                <c:pt idx="348">
                  <c:v>44262</c:v>
                </c:pt>
                <c:pt idx="349">
                  <c:v>44263</c:v>
                </c:pt>
                <c:pt idx="350">
                  <c:v>44264</c:v>
                </c:pt>
                <c:pt idx="351">
                  <c:v>44265</c:v>
                </c:pt>
                <c:pt idx="352">
                  <c:v>44266</c:v>
                </c:pt>
                <c:pt idx="353">
                  <c:v>44267</c:v>
                </c:pt>
                <c:pt idx="354">
                  <c:v>44268</c:v>
                </c:pt>
                <c:pt idx="355">
                  <c:v>44269</c:v>
                </c:pt>
                <c:pt idx="356">
                  <c:v>44270</c:v>
                </c:pt>
                <c:pt idx="357">
                  <c:v>44271</c:v>
                </c:pt>
                <c:pt idx="358">
                  <c:v>44272</c:v>
                </c:pt>
                <c:pt idx="359">
                  <c:v>44273</c:v>
                </c:pt>
                <c:pt idx="360">
                  <c:v>44274</c:v>
                </c:pt>
                <c:pt idx="361">
                  <c:v>44275</c:v>
                </c:pt>
                <c:pt idx="362">
                  <c:v>44276</c:v>
                </c:pt>
                <c:pt idx="363">
                  <c:v>44277</c:v>
                </c:pt>
                <c:pt idx="364">
                  <c:v>44278</c:v>
                </c:pt>
                <c:pt idx="365">
                  <c:v>44279</c:v>
                </c:pt>
                <c:pt idx="366">
                  <c:v>44280</c:v>
                </c:pt>
                <c:pt idx="367">
                  <c:v>44281</c:v>
                </c:pt>
                <c:pt idx="368">
                  <c:v>44282</c:v>
                </c:pt>
                <c:pt idx="369">
                  <c:v>44283</c:v>
                </c:pt>
                <c:pt idx="370">
                  <c:v>44284</c:v>
                </c:pt>
                <c:pt idx="371">
                  <c:v>44285</c:v>
                </c:pt>
                <c:pt idx="372">
                  <c:v>44286</c:v>
                </c:pt>
                <c:pt idx="373">
                  <c:v>44287</c:v>
                </c:pt>
                <c:pt idx="374">
                  <c:v>44288</c:v>
                </c:pt>
                <c:pt idx="375">
                  <c:v>44289</c:v>
                </c:pt>
                <c:pt idx="376">
                  <c:v>44290</c:v>
                </c:pt>
                <c:pt idx="377">
                  <c:v>44291</c:v>
                </c:pt>
                <c:pt idx="378">
                  <c:v>44292</c:v>
                </c:pt>
                <c:pt idx="379">
                  <c:v>44293</c:v>
                </c:pt>
                <c:pt idx="380">
                  <c:v>44294</c:v>
                </c:pt>
                <c:pt idx="381">
                  <c:v>44295</c:v>
                </c:pt>
                <c:pt idx="382">
                  <c:v>44296</c:v>
                </c:pt>
                <c:pt idx="383">
                  <c:v>44297</c:v>
                </c:pt>
                <c:pt idx="384">
                  <c:v>44298</c:v>
                </c:pt>
                <c:pt idx="385">
                  <c:v>44299</c:v>
                </c:pt>
                <c:pt idx="386">
                  <c:v>44300</c:v>
                </c:pt>
                <c:pt idx="387">
                  <c:v>44301</c:v>
                </c:pt>
                <c:pt idx="388">
                  <c:v>44302</c:v>
                </c:pt>
                <c:pt idx="389">
                  <c:v>44303</c:v>
                </c:pt>
                <c:pt idx="390">
                  <c:v>44304</c:v>
                </c:pt>
                <c:pt idx="391">
                  <c:v>44305</c:v>
                </c:pt>
                <c:pt idx="392">
                  <c:v>44306</c:v>
                </c:pt>
                <c:pt idx="393">
                  <c:v>44307</c:v>
                </c:pt>
                <c:pt idx="394">
                  <c:v>44308</c:v>
                </c:pt>
                <c:pt idx="395">
                  <c:v>44309</c:v>
                </c:pt>
                <c:pt idx="396">
                  <c:v>44310</c:v>
                </c:pt>
                <c:pt idx="397">
                  <c:v>44311</c:v>
                </c:pt>
                <c:pt idx="398">
                  <c:v>44312</c:v>
                </c:pt>
                <c:pt idx="399">
                  <c:v>44313</c:v>
                </c:pt>
                <c:pt idx="400">
                  <c:v>44314</c:v>
                </c:pt>
                <c:pt idx="401">
                  <c:v>44315</c:v>
                </c:pt>
                <c:pt idx="402">
                  <c:v>44316</c:v>
                </c:pt>
                <c:pt idx="403">
                  <c:v>44317</c:v>
                </c:pt>
                <c:pt idx="404">
                  <c:v>44318</c:v>
                </c:pt>
                <c:pt idx="405">
                  <c:v>44319</c:v>
                </c:pt>
                <c:pt idx="406">
                  <c:v>44320</c:v>
                </c:pt>
                <c:pt idx="407">
                  <c:v>44321</c:v>
                </c:pt>
                <c:pt idx="408">
                  <c:v>44322</c:v>
                </c:pt>
                <c:pt idx="409">
                  <c:v>44323</c:v>
                </c:pt>
                <c:pt idx="410">
                  <c:v>44324</c:v>
                </c:pt>
                <c:pt idx="411">
                  <c:v>44325</c:v>
                </c:pt>
                <c:pt idx="412">
                  <c:v>44326</c:v>
                </c:pt>
                <c:pt idx="413">
                  <c:v>44327</c:v>
                </c:pt>
                <c:pt idx="414">
                  <c:v>44328</c:v>
                </c:pt>
                <c:pt idx="415">
                  <c:v>44329</c:v>
                </c:pt>
                <c:pt idx="416">
                  <c:v>44330</c:v>
                </c:pt>
                <c:pt idx="417">
                  <c:v>44331</c:v>
                </c:pt>
                <c:pt idx="418">
                  <c:v>44332</c:v>
                </c:pt>
                <c:pt idx="419">
                  <c:v>44333</c:v>
                </c:pt>
                <c:pt idx="420">
                  <c:v>44334</c:v>
                </c:pt>
                <c:pt idx="421">
                  <c:v>44335</c:v>
                </c:pt>
                <c:pt idx="422">
                  <c:v>44336</c:v>
                </c:pt>
                <c:pt idx="423">
                  <c:v>44337</c:v>
                </c:pt>
                <c:pt idx="424">
                  <c:v>44338</c:v>
                </c:pt>
                <c:pt idx="425">
                  <c:v>44339</c:v>
                </c:pt>
                <c:pt idx="426">
                  <c:v>44340</c:v>
                </c:pt>
                <c:pt idx="427">
                  <c:v>44341</c:v>
                </c:pt>
                <c:pt idx="428">
                  <c:v>44342</c:v>
                </c:pt>
                <c:pt idx="429">
                  <c:v>44343</c:v>
                </c:pt>
                <c:pt idx="430">
                  <c:v>44344</c:v>
                </c:pt>
                <c:pt idx="431">
                  <c:v>44345</c:v>
                </c:pt>
                <c:pt idx="432">
                  <c:v>44346</c:v>
                </c:pt>
                <c:pt idx="433">
                  <c:v>44347</c:v>
                </c:pt>
                <c:pt idx="434">
                  <c:v>44348</c:v>
                </c:pt>
                <c:pt idx="435">
                  <c:v>44349</c:v>
                </c:pt>
                <c:pt idx="436">
                  <c:v>44350</c:v>
                </c:pt>
                <c:pt idx="437">
                  <c:v>44351</c:v>
                </c:pt>
                <c:pt idx="438">
                  <c:v>44352</c:v>
                </c:pt>
                <c:pt idx="439">
                  <c:v>44353</c:v>
                </c:pt>
                <c:pt idx="440">
                  <c:v>44354</c:v>
                </c:pt>
                <c:pt idx="441">
                  <c:v>44355</c:v>
                </c:pt>
                <c:pt idx="442">
                  <c:v>44356</c:v>
                </c:pt>
                <c:pt idx="443">
                  <c:v>44357</c:v>
                </c:pt>
                <c:pt idx="444">
                  <c:v>44358</c:v>
                </c:pt>
                <c:pt idx="445">
                  <c:v>44359</c:v>
                </c:pt>
                <c:pt idx="446">
                  <c:v>44360</c:v>
                </c:pt>
                <c:pt idx="447">
                  <c:v>44361</c:v>
                </c:pt>
                <c:pt idx="448">
                  <c:v>44362</c:v>
                </c:pt>
                <c:pt idx="449">
                  <c:v>44363</c:v>
                </c:pt>
                <c:pt idx="450">
                  <c:v>44364</c:v>
                </c:pt>
                <c:pt idx="451">
                  <c:v>44365</c:v>
                </c:pt>
                <c:pt idx="452">
                  <c:v>44366</c:v>
                </c:pt>
                <c:pt idx="453">
                  <c:v>44367</c:v>
                </c:pt>
                <c:pt idx="454">
                  <c:v>44368</c:v>
                </c:pt>
                <c:pt idx="455">
                  <c:v>44369</c:v>
                </c:pt>
                <c:pt idx="456">
                  <c:v>44370</c:v>
                </c:pt>
                <c:pt idx="457">
                  <c:v>44371</c:v>
                </c:pt>
                <c:pt idx="458">
                  <c:v>44372</c:v>
                </c:pt>
                <c:pt idx="459">
                  <c:v>44373</c:v>
                </c:pt>
                <c:pt idx="460">
                  <c:v>44374</c:v>
                </c:pt>
                <c:pt idx="461">
                  <c:v>44375</c:v>
                </c:pt>
                <c:pt idx="462">
                  <c:v>44376</c:v>
                </c:pt>
                <c:pt idx="463">
                  <c:v>44377</c:v>
                </c:pt>
                <c:pt idx="464">
                  <c:v>44378</c:v>
                </c:pt>
                <c:pt idx="465">
                  <c:v>44379</c:v>
                </c:pt>
                <c:pt idx="466">
                  <c:v>44380</c:v>
                </c:pt>
                <c:pt idx="467">
                  <c:v>44381</c:v>
                </c:pt>
                <c:pt idx="468">
                  <c:v>44382</c:v>
                </c:pt>
                <c:pt idx="469">
                  <c:v>44383</c:v>
                </c:pt>
                <c:pt idx="470">
                  <c:v>44384</c:v>
                </c:pt>
                <c:pt idx="471">
                  <c:v>44385</c:v>
                </c:pt>
                <c:pt idx="472">
                  <c:v>44386</c:v>
                </c:pt>
                <c:pt idx="473">
                  <c:v>44387</c:v>
                </c:pt>
                <c:pt idx="474">
                  <c:v>44388</c:v>
                </c:pt>
                <c:pt idx="475">
                  <c:v>44389</c:v>
                </c:pt>
                <c:pt idx="476">
                  <c:v>44390</c:v>
                </c:pt>
                <c:pt idx="477">
                  <c:v>44391</c:v>
                </c:pt>
                <c:pt idx="478">
                  <c:v>44392</c:v>
                </c:pt>
                <c:pt idx="479">
                  <c:v>44393</c:v>
                </c:pt>
                <c:pt idx="480">
                  <c:v>44394</c:v>
                </c:pt>
                <c:pt idx="481">
                  <c:v>44395</c:v>
                </c:pt>
                <c:pt idx="482">
                  <c:v>44396</c:v>
                </c:pt>
                <c:pt idx="483">
                  <c:v>44397</c:v>
                </c:pt>
                <c:pt idx="484">
                  <c:v>44398</c:v>
                </c:pt>
                <c:pt idx="485">
                  <c:v>44399</c:v>
                </c:pt>
                <c:pt idx="486">
                  <c:v>44400</c:v>
                </c:pt>
                <c:pt idx="487">
                  <c:v>44401</c:v>
                </c:pt>
                <c:pt idx="488">
                  <c:v>44402</c:v>
                </c:pt>
                <c:pt idx="489">
                  <c:v>44403</c:v>
                </c:pt>
                <c:pt idx="490">
                  <c:v>44404</c:v>
                </c:pt>
                <c:pt idx="491">
                  <c:v>44405</c:v>
                </c:pt>
                <c:pt idx="492">
                  <c:v>44406</c:v>
                </c:pt>
                <c:pt idx="493">
                  <c:v>44407</c:v>
                </c:pt>
                <c:pt idx="494">
                  <c:v>44408</c:v>
                </c:pt>
                <c:pt idx="495">
                  <c:v>44409</c:v>
                </c:pt>
                <c:pt idx="496">
                  <c:v>44410</c:v>
                </c:pt>
                <c:pt idx="497">
                  <c:v>44411</c:v>
                </c:pt>
                <c:pt idx="498">
                  <c:v>44412</c:v>
                </c:pt>
                <c:pt idx="499">
                  <c:v>44413</c:v>
                </c:pt>
                <c:pt idx="500">
                  <c:v>44414</c:v>
                </c:pt>
                <c:pt idx="501">
                  <c:v>44415</c:v>
                </c:pt>
                <c:pt idx="502">
                  <c:v>44416</c:v>
                </c:pt>
                <c:pt idx="503">
                  <c:v>44417</c:v>
                </c:pt>
                <c:pt idx="504">
                  <c:v>44418</c:v>
                </c:pt>
                <c:pt idx="505">
                  <c:v>44419</c:v>
                </c:pt>
                <c:pt idx="506">
                  <c:v>44420</c:v>
                </c:pt>
                <c:pt idx="507">
                  <c:v>44421</c:v>
                </c:pt>
                <c:pt idx="508">
                  <c:v>44422</c:v>
                </c:pt>
                <c:pt idx="509">
                  <c:v>44423</c:v>
                </c:pt>
                <c:pt idx="510">
                  <c:v>44424</c:v>
                </c:pt>
                <c:pt idx="511">
                  <c:v>44425</c:v>
                </c:pt>
                <c:pt idx="512">
                  <c:v>44426</c:v>
                </c:pt>
                <c:pt idx="513">
                  <c:v>44427</c:v>
                </c:pt>
                <c:pt idx="514">
                  <c:v>44428</c:v>
                </c:pt>
                <c:pt idx="515">
                  <c:v>44429</c:v>
                </c:pt>
                <c:pt idx="516">
                  <c:v>44430</c:v>
                </c:pt>
                <c:pt idx="517">
                  <c:v>44431</c:v>
                </c:pt>
                <c:pt idx="518">
                  <c:v>44432</c:v>
                </c:pt>
                <c:pt idx="519">
                  <c:v>44433</c:v>
                </c:pt>
                <c:pt idx="520">
                  <c:v>44434</c:v>
                </c:pt>
                <c:pt idx="521">
                  <c:v>44435</c:v>
                </c:pt>
                <c:pt idx="522">
                  <c:v>44436</c:v>
                </c:pt>
                <c:pt idx="523">
                  <c:v>44437</c:v>
                </c:pt>
                <c:pt idx="524">
                  <c:v>44438</c:v>
                </c:pt>
                <c:pt idx="525">
                  <c:v>44439</c:v>
                </c:pt>
                <c:pt idx="526">
                  <c:v>44440</c:v>
                </c:pt>
                <c:pt idx="527">
                  <c:v>44441</c:v>
                </c:pt>
                <c:pt idx="528">
                  <c:v>44442</c:v>
                </c:pt>
                <c:pt idx="529">
                  <c:v>44443</c:v>
                </c:pt>
                <c:pt idx="530">
                  <c:v>44444</c:v>
                </c:pt>
                <c:pt idx="531">
                  <c:v>44445</c:v>
                </c:pt>
                <c:pt idx="532">
                  <c:v>44446</c:v>
                </c:pt>
                <c:pt idx="533">
                  <c:v>44447</c:v>
                </c:pt>
                <c:pt idx="534">
                  <c:v>44448</c:v>
                </c:pt>
                <c:pt idx="535">
                  <c:v>44449</c:v>
                </c:pt>
                <c:pt idx="536">
                  <c:v>44450</c:v>
                </c:pt>
                <c:pt idx="537">
                  <c:v>44451</c:v>
                </c:pt>
                <c:pt idx="538">
                  <c:v>44452</c:v>
                </c:pt>
                <c:pt idx="539">
                  <c:v>44453</c:v>
                </c:pt>
                <c:pt idx="540">
                  <c:v>44454</c:v>
                </c:pt>
                <c:pt idx="541">
                  <c:v>44455</c:v>
                </c:pt>
                <c:pt idx="542">
                  <c:v>44456</c:v>
                </c:pt>
                <c:pt idx="543">
                  <c:v>44457</c:v>
                </c:pt>
                <c:pt idx="544">
                  <c:v>44458</c:v>
                </c:pt>
                <c:pt idx="545">
                  <c:v>44459</c:v>
                </c:pt>
                <c:pt idx="546">
                  <c:v>44460</c:v>
                </c:pt>
                <c:pt idx="547">
                  <c:v>44461</c:v>
                </c:pt>
                <c:pt idx="548">
                  <c:v>44462</c:v>
                </c:pt>
                <c:pt idx="549">
                  <c:v>44463</c:v>
                </c:pt>
                <c:pt idx="550">
                  <c:v>44464</c:v>
                </c:pt>
                <c:pt idx="551">
                  <c:v>44465</c:v>
                </c:pt>
                <c:pt idx="552">
                  <c:v>44466</c:v>
                </c:pt>
                <c:pt idx="553">
                  <c:v>44467</c:v>
                </c:pt>
                <c:pt idx="554">
                  <c:v>44468</c:v>
                </c:pt>
                <c:pt idx="555">
                  <c:v>44469</c:v>
                </c:pt>
                <c:pt idx="556">
                  <c:v>44470</c:v>
                </c:pt>
                <c:pt idx="557">
                  <c:v>44471</c:v>
                </c:pt>
                <c:pt idx="558">
                  <c:v>44472</c:v>
                </c:pt>
                <c:pt idx="559">
                  <c:v>44473</c:v>
                </c:pt>
                <c:pt idx="560">
                  <c:v>44474</c:v>
                </c:pt>
                <c:pt idx="561">
                  <c:v>44475</c:v>
                </c:pt>
                <c:pt idx="562">
                  <c:v>44476</c:v>
                </c:pt>
                <c:pt idx="563">
                  <c:v>44477</c:v>
                </c:pt>
                <c:pt idx="564">
                  <c:v>44478</c:v>
                </c:pt>
                <c:pt idx="565">
                  <c:v>44479</c:v>
                </c:pt>
                <c:pt idx="566">
                  <c:v>44480</c:v>
                </c:pt>
                <c:pt idx="567">
                  <c:v>44481</c:v>
                </c:pt>
                <c:pt idx="568">
                  <c:v>44482</c:v>
                </c:pt>
                <c:pt idx="569">
                  <c:v>44483</c:v>
                </c:pt>
                <c:pt idx="570">
                  <c:v>44484</c:v>
                </c:pt>
                <c:pt idx="571">
                  <c:v>44485</c:v>
                </c:pt>
                <c:pt idx="572">
                  <c:v>44486</c:v>
                </c:pt>
                <c:pt idx="573">
                  <c:v>44487</c:v>
                </c:pt>
                <c:pt idx="574">
                  <c:v>44488</c:v>
                </c:pt>
                <c:pt idx="575">
                  <c:v>44489</c:v>
                </c:pt>
                <c:pt idx="576">
                  <c:v>44490</c:v>
                </c:pt>
                <c:pt idx="577">
                  <c:v>44491</c:v>
                </c:pt>
                <c:pt idx="578">
                  <c:v>44492</c:v>
                </c:pt>
                <c:pt idx="579">
                  <c:v>44493</c:v>
                </c:pt>
                <c:pt idx="580">
                  <c:v>44494</c:v>
                </c:pt>
                <c:pt idx="581">
                  <c:v>44495</c:v>
                </c:pt>
                <c:pt idx="582">
                  <c:v>44496</c:v>
                </c:pt>
                <c:pt idx="583">
                  <c:v>44497</c:v>
                </c:pt>
                <c:pt idx="584">
                  <c:v>44498</c:v>
                </c:pt>
                <c:pt idx="585">
                  <c:v>44499</c:v>
                </c:pt>
                <c:pt idx="586">
                  <c:v>44500</c:v>
                </c:pt>
                <c:pt idx="587">
                  <c:v>44501</c:v>
                </c:pt>
                <c:pt idx="588">
                  <c:v>44502</c:v>
                </c:pt>
                <c:pt idx="589">
                  <c:v>44503</c:v>
                </c:pt>
                <c:pt idx="590">
                  <c:v>44504</c:v>
                </c:pt>
                <c:pt idx="591">
                  <c:v>44505</c:v>
                </c:pt>
                <c:pt idx="592">
                  <c:v>44506</c:v>
                </c:pt>
                <c:pt idx="593">
                  <c:v>44507</c:v>
                </c:pt>
                <c:pt idx="594">
                  <c:v>44508</c:v>
                </c:pt>
                <c:pt idx="595">
                  <c:v>44509</c:v>
                </c:pt>
                <c:pt idx="596">
                  <c:v>44510</c:v>
                </c:pt>
                <c:pt idx="597">
                  <c:v>44511</c:v>
                </c:pt>
                <c:pt idx="598">
                  <c:v>44512</c:v>
                </c:pt>
                <c:pt idx="599">
                  <c:v>44513</c:v>
                </c:pt>
                <c:pt idx="600">
                  <c:v>44514</c:v>
                </c:pt>
                <c:pt idx="601">
                  <c:v>44515</c:v>
                </c:pt>
                <c:pt idx="602">
                  <c:v>44516</c:v>
                </c:pt>
                <c:pt idx="603">
                  <c:v>44517</c:v>
                </c:pt>
                <c:pt idx="604">
                  <c:v>44518</c:v>
                </c:pt>
                <c:pt idx="605">
                  <c:v>44519</c:v>
                </c:pt>
                <c:pt idx="606">
                  <c:v>44520</c:v>
                </c:pt>
                <c:pt idx="607">
                  <c:v>44521</c:v>
                </c:pt>
                <c:pt idx="608">
                  <c:v>44522</c:v>
                </c:pt>
                <c:pt idx="609">
                  <c:v>44523</c:v>
                </c:pt>
                <c:pt idx="610">
                  <c:v>44524</c:v>
                </c:pt>
                <c:pt idx="611">
                  <c:v>44525</c:v>
                </c:pt>
                <c:pt idx="612">
                  <c:v>44526</c:v>
                </c:pt>
                <c:pt idx="613">
                  <c:v>44527</c:v>
                </c:pt>
                <c:pt idx="614">
                  <c:v>44528</c:v>
                </c:pt>
                <c:pt idx="615">
                  <c:v>44529</c:v>
                </c:pt>
                <c:pt idx="616">
                  <c:v>44530</c:v>
                </c:pt>
                <c:pt idx="617">
                  <c:v>44531</c:v>
                </c:pt>
                <c:pt idx="618">
                  <c:v>44532</c:v>
                </c:pt>
                <c:pt idx="619">
                  <c:v>44533</c:v>
                </c:pt>
                <c:pt idx="620">
                  <c:v>44534</c:v>
                </c:pt>
                <c:pt idx="621">
                  <c:v>44535</c:v>
                </c:pt>
                <c:pt idx="622">
                  <c:v>44536</c:v>
                </c:pt>
                <c:pt idx="623">
                  <c:v>44537</c:v>
                </c:pt>
                <c:pt idx="624">
                  <c:v>44538</c:v>
                </c:pt>
                <c:pt idx="625">
                  <c:v>44539</c:v>
                </c:pt>
                <c:pt idx="626">
                  <c:v>44540</c:v>
                </c:pt>
                <c:pt idx="627">
                  <c:v>44541</c:v>
                </c:pt>
                <c:pt idx="628">
                  <c:v>44542</c:v>
                </c:pt>
                <c:pt idx="629">
                  <c:v>44543</c:v>
                </c:pt>
                <c:pt idx="630">
                  <c:v>44544</c:v>
                </c:pt>
                <c:pt idx="631">
                  <c:v>44545</c:v>
                </c:pt>
                <c:pt idx="632">
                  <c:v>44546</c:v>
                </c:pt>
                <c:pt idx="633">
                  <c:v>44547</c:v>
                </c:pt>
                <c:pt idx="634">
                  <c:v>44548</c:v>
                </c:pt>
                <c:pt idx="635">
                  <c:v>44549</c:v>
                </c:pt>
                <c:pt idx="636">
                  <c:v>44550</c:v>
                </c:pt>
                <c:pt idx="637">
                  <c:v>44551</c:v>
                </c:pt>
                <c:pt idx="638">
                  <c:v>44552</c:v>
                </c:pt>
                <c:pt idx="639">
                  <c:v>44553</c:v>
                </c:pt>
                <c:pt idx="640">
                  <c:v>44554</c:v>
                </c:pt>
                <c:pt idx="641">
                  <c:v>44555</c:v>
                </c:pt>
                <c:pt idx="642">
                  <c:v>44556</c:v>
                </c:pt>
                <c:pt idx="643">
                  <c:v>44557</c:v>
                </c:pt>
                <c:pt idx="644">
                  <c:v>44558</c:v>
                </c:pt>
                <c:pt idx="645">
                  <c:v>44559</c:v>
                </c:pt>
                <c:pt idx="646">
                  <c:v>44560</c:v>
                </c:pt>
                <c:pt idx="647">
                  <c:v>44561</c:v>
                </c:pt>
                <c:pt idx="648">
                  <c:v>44562</c:v>
                </c:pt>
                <c:pt idx="649">
                  <c:v>44563</c:v>
                </c:pt>
                <c:pt idx="650">
                  <c:v>44564</c:v>
                </c:pt>
                <c:pt idx="651">
                  <c:v>44565</c:v>
                </c:pt>
                <c:pt idx="652">
                  <c:v>44566</c:v>
                </c:pt>
                <c:pt idx="653">
                  <c:v>44567</c:v>
                </c:pt>
                <c:pt idx="654">
                  <c:v>44568</c:v>
                </c:pt>
                <c:pt idx="655">
                  <c:v>44569</c:v>
                </c:pt>
                <c:pt idx="656">
                  <c:v>44570</c:v>
                </c:pt>
                <c:pt idx="657">
                  <c:v>44571</c:v>
                </c:pt>
                <c:pt idx="658">
                  <c:v>44572</c:v>
                </c:pt>
                <c:pt idx="659">
                  <c:v>44573</c:v>
                </c:pt>
                <c:pt idx="660">
                  <c:v>44574</c:v>
                </c:pt>
                <c:pt idx="661">
                  <c:v>44575</c:v>
                </c:pt>
                <c:pt idx="662">
                  <c:v>44576</c:v>
                </c:pt>
                <c:pt idx="663">
                  <c:v>44577</c:v>
                </c:pt>
                <c:pt idx="664">
                  <c:v>44578</c:v>
                </c:pt>
                <c:pt idx="665">
                  <c:v>44579</c:v>
                </c:pt>
                <c:pt idx="666">
                  <c:v>44580</c:v>
                </c:pt>
                <c:pt idx="667">
                  <c:v>44581</c:v>
                </c:pt>
                <c:pt idx="668">
                  <c:v>44582</c:v>
                </c:pt>
                <c:pt idx="669">
                  <c:v>44583</c:v>
                </c:pt>
                <c:pt idx="670">
                  <c:v>44584</c:v>
                </c:pt>
                <c:pt idx="671">
                  <c:v>44585</c:v>
                </c:pt>
                <c:pt idx="672">
                  <c:v>44586</c:v>
                </c:pt>
                <c:pt idx="673">
                  <c:v>44587</c:v>
                </c:pt>
                <c:pt idx="674">
                  <c:v>44588</c:v>
                </c:pt>
                <c:pt idx="675">
                  <c:v>44589</c:v>
                </c:pt>
                <c:pt idx="676">
                  <c:v>44590</c:v>
                </c:pt>
                <c:pt idx="677">
                  <c:v>44591</c:v>
                </c:pt>
                <c:pt idx="678">
                  <c:v>44592</c:v>
                </c:pt>
                <c:pt idx="679">
                  <c:v>44593</c:v>
                </c:pt>
                <c:pt idx="680">
                  <c:v>44594</c:v>
                </c:pt>
                <c:pt idx="681">
                  <c:v>44595</c:v>
                </c:pt>
                <c:pt idx="682">
                  <c:v>44596</c:v>
                </c:pt>
                <c:pt idx="683">
                  <c:v>44597</c:v>
                </c:pt>
                <c:pt idx="684">
                  <c:v>44598</c:v>
                </c:pt>
                <c:pt idx="685">
                  <c:v>44599</c:v>
                </c:pt>
                <c:pt idx="686">
                  <c:v>44600</c:v>
                </c:pt>
                <c:pt idx="687">
                  <c:v>44601</c:v>
                </c:pt>
                <c:pt idx="688">
                  <c:v>44602</c:v>
                </c:pt>
                <c:pt idx="689">
                  <c:v>44603</c:v>
                </c:pt>
                <c:pt idx="690">
                  <c:v>44604</c:v>
                </c:pt>
                <c:pt idx="691">
                  <c:v>44605</c:v>
                </c:pt>
                <c:pt idx="692">
                  <c:v>44606</c:v>
                </c:pt>
                <c:pt idx="693">
                  <c:v>44607</c:v>
                </c:pt>
                <c:pt idx="694">
                  <c:v>44608</c:v>
                </c:pt>
                <c:pt idx="695">
                  <c:v>44609</c:v>
                </c:pt>
                <c:pt idx="696">
                  <c:v>44610</c:v>
                </c:pt>
                <c:pt idx="697">
                  <c:v>44611</c:v>
                </c:pt>
                <c:pt idx="698">
                  <c:v>44612</c:v>
                </c:pt>
                <c:pt idx="699">
                  <c:v>44613</c:v>
                </c:pt>
                <c:pt idx="700">
                  <c:v>44614</c:v>
                </c:pt>
                <c:pt idx="701">
                  <c:v>44615</c:v>
                </c:pt>
                <c:pt idx="702">
                  <c:v>44616</c:v>
                </c:pt>
                <c:pt idx="703">
                  <c:v>44617</c:v>
                </c:pt>
                <c:pt idx="704">
                  <c:v>44618</c:v>
                </c:pt>
                <c:pt idx="705">
                  <c:v>44619</c:v>
                </c:pt>
                <c:pt idx="706">
                  <c:v>44620</c:v>
                </c:pt>
                <c:pt idx="707">
                  <c:v>44621</c:v>
                </c:pt>
                <c:pt idx="708">
                  <c:v>44622</c:v>
                </c:pt>
                <c:pt idx="709">
                  <c:v>44623</c:v>
                </c:pt>
                <c:pt idx="710">
                  <c:v>44624</c:v>
                </c:pt>
                <c:pt idx="711">
                  <c:v>44625</c:v>
                </c:pt>
                <c:pt idx="712">
                  <c:v>44626</c:v>
                </c:pt>
                <c:pt idx="713">
                  <c:v>44627</c:v>
                </c:pt>
                <c:pt idx="714">
                  <c:v>44628</c:v>
                </c:pt>
                <c:pt idx="715">
                  <c:v>44629</c:v>
                </c:pt>
                <c:pt idx="716">
                  <c:v>44630</c:v>
                </c:pt>
                <c:pt idx="717">
                  <c:v>44631</c:v>
                </c:pt>
                <c:pt idx="718">
                  <c:v>44632</c:v>
                </c:pt>
                <c:pt idx="719">
                  <c:v>44633</c:v>
                </c:pt>
                <c:pt idx="720">
                  <c:v>44634</c:v>
                </c:pt>
                <c:pt idx="721">
                  <c:v>44635</c:v>
                </c:pt>
                <c:pt idx="722">
                  <c:v>44636</c:v>
                </c:pt>
                <c:pt idx="723">
                  <c:v>44637</c:v>
                </c:pt>
                <c:pt idx="724">
                  <c:v>44638</c:v>
                </c:pt>
                <c:pt idx="725">
                  <c:v>44639</c:v>
                </c:pt>
                <c:pt idx="726">
                  <c:v>44640</c:v>
                </c:pt>
                <c:pt idx="727">
                  <c:v>44641</c:v>
                </c:pt>
                <c:pt idx="728">
                  <c:v>44642</c:v>
                </c:pt>
                <c:pt idx="729">
                  <c:v>44643</c:v>
                </c:pt>
                <c:pt idx="730">
                  <c:v>44644</c:v>
                </c:pt>
                <c:pt idx="731">
                  <c:v>44645</c:v>
                </c:pt>
                <c:pt idx="732">
                  <c:v>44646</c:v>
                </c:pt>
                <c:pt idx="733">
                  <c:v>44647</c:v>
                </c:pt>
                <c:pt idx="734">
                  <c:v>44648</c:v>
                </c:pt>
                <c:pt idx="735">
                  <c:v>44649</c:v>
                </c:pt>
                <c:pt idx="736">
                  <c:v>44650</c:v>
                </c:pt>
                <c:pt idx="737">
                  <c:v>44651</c:v>
                </c:pt>
                <c:pt idx="738">
                  <c:v>44652</c:v>
                </c:pt>
                <c:pt idx="739">
                  <c:v>44653</c:v>
                </c:pt>
                <c:pt idx="740">
                  <c:v>44655</c:v>
                </c:pt>
                <c:pt idx="741">
                  <c:v>44657</c:v>
                </c:pt>
                <c:pt idx="742">
                  <c:v>44658</c:v>
                </c:pt>
                <c:pt idx="743">
                  <c:v>44661</c:v>
                </c:pt>
                <c:pt idx="744">
                  <c:v>44662</c:v>
                </c:pt>
                <c:pt idx="745">
                  <c:v>44663</c:v>
                </c:pt>
                <c:pt idx="746">
                  <c:v>44668</c:v>
                </c:pt>
                <c:pt idx="747">
                  <c:v>44669</c:v>
                </c:pt>
                <c:pt idx="748">
                  <c:v>44670</c:v>
                </c:pt>
                <c:pt idx="749">
                  <c:v>44671</c:v>
                </c:pt>
                <c:pt idx="750">
                  <c:v>44672</c:v>
                </c:pt>
                <c:pt idx="751">
                  <c:v>44674</c:v>
                </c:pt>
                <c:pt idx="752">
                  <c:v>44675</c:v>
                </c:pt>
                <c:pt idx="753">
                  <c:v>44677</c:v>
                </c:pt>
                <c:pt idx="754">
                  <c:v>44678</c:v>
                </c:pt>
                <c:pt idx="755">
                  <c:v>44680</c:v>
                </c:pt>
                <c:pt idx="756">
                  <c:v>44681</c:v>
                </c:pt>
                <c:pt idx="757">
                  <c:v>44687</c:v>
                </c:pt>
                <c:pt idx="758">
                  <c:v>44690</c:v>
                </c:pt>
                <c:pt idx="759">
                  <c:v>44691</c:v>
                </c:pt>
                <c:pt idx="760">
                  <c:v>44701</c:v>
                </c:pt>
                <c:pt idx="761">
                  <c:v>44712</c:v>
                </c:pt>
                <c:pt idx="762">
                  <c:v>44713</c:v>
                </c:pt>
                <c:pt idx="763">
                  <c:v>44715</c:v>
                </c:pt>
                <c:pt idx="764">
                  <c:v>44717</c:v>
                </c:pt>
                <c:pt idx="765">
                  <c:v>44720</c:v>
                </c:pt>
                <c:pt idx="766">
                  <c:v>44722</c:v>
                </c:pt>
                <c:pt idx="767">
                  <c:v>44726</c:v>
                </c:pt>
                <c:pt idx="768">
                  <c:v>44730</c:v>
                </c:pt>
                <c:pt idx="769">
                  <c:v>44732</c:v>
                </c:pt>
                <c:pt idx="770">
                  <c:v>44733</c:v>
                </c:pt>
                <c:pt idx="771">
                  <c:v>44735</c:v>
                </c:pt>
                <c:pt idx="772">
                  <c:v>44736</c:v>
                </c:pt>
                <c:pt idx="773">
                  <c:v>44737</c:v>
                </c:pt>
                <c:pt idx="774">
                  <c:v>44738</c:v>
                </c:pt>
                <c:pt idx="775">
                  <c:v>44739</c:v>
                </c:pt>
                <c:pt idx="776">
                  <c:v>44740</c:v>
                </c:pt>
                <c:pt idx="777">
                  <c:v>44741</c:v>
                </c:pt>
                <c:pt idx="778">
                  <c:v>44742</c:v>
                </c:pt>
                <c:pt idx="779">
                  <c:v>44743</c:v>
                </c:pt>
                <c:pt idx="780">
                  <c:v>44744</c:v>
                </c:pt>
                <c:pt idx="781">
                  <c:v>44745</c:v>
                </c:pt>
                <c:pt idx="782">
                  <c:v>44746</c:v>
                </c:pt>
                <c:pt idx="783">
                  <c:v>44747</c:v>
                </c:pt>
                <c:pt idx="784">
                  <c:v>44748</c:v>
                </c:pt>
                <c:pt idx="785">
                  <c:v>44749</c:v>
                </c:pt>
                <c:pt idx="786">
                  <c:v>44750</c:v>
                </c:pt>
                <c:pt idx="787">
                  <c:v>44751</c:v>
                </c:pt>
                <c:pt idx="788">
                  <c:v>44752</c:v>
                </c:pt>
                <c:pt idx="789">
                  <c:v>44753</c:v>
                </c:pt>
                <c:pt idx="790">
                  <c:v>44754</c:v>
                </c:pt>
                <c:pt idx="791">
                  <c:v>44755</c:v>
                </c:pt>
                <c:pt idx="792">
                  <c:v>44756</c:v>
                </c:pt>
                <c:pt idx="793">
                  <c:v>44757</c:v>
                </c:pt>
                <c:pt idx="794">
                  <c:v>44758</c:v>
                </c:pt>
                <c:pt idx="795">
                  <c:v>44759</c:v>
                </c:pt>
                <c:pt idx="796">
                  <c:v>44760</c:v>
                </c:pt>
                <c:pt idx="797">
                  <c:v>44761</c:v>
                </c:pt>
                <c:pt idx="798">
                  <c:v>44762</c:v>
                </c:pt>
                <c:pt idx="799">
                  <c:v>44763</c:v>
                </c:pt>
                <c:pt idx="800">
                  <c:v>44764</c:v>
                </c:pt>
                <c:pt idx="801">
                  <c:v>44765</c:v>
                </c:pt>
                <c:pt idx="802">
                  <c:v>44766</c:v>
                </c:pt>
                <c:pt idx="803">
                  <c:v>44767</c:v>
                </c:pt>
                <c:pt idx="804">
                  <c:v>44768</c:v>
                </c:pt>
                <c:pt idx="805">
                  <c:v>44769</c:v>
                </c:pt>
                <c:pt idx="806">
                  <c:v>44770</c:v>
                </c:pt>
                <c:pt idx="807">
                  <c:v>44771</c:v>
                </c:pt>
                <c:pt idx="808">
                  <c:v>44772</c:v>
                </c:pt>
                <c:pt idx="809">
                  <c:v>44773</c:v>
                </c:pt>
                <c:pt idx="810">
                  <c:v>44774</c:v>
                </c:pt>
                <c:pt idx="811">
                  <c:v>44775</c:v>
                </c:pt>
                <c:pt idx="812">
                  <c:v>44776</c:v>
                </c:pt>
                <c:pt idx="813">
                  <c:v>44777</c:v>
                </c:pt>
                <c:pt idx="814">
                  <c:v>44778</c:v>
                </c:pt>
                <c:pt idx="815">
                  <c:v>44779</c:v>
                </c:pt>
                <c:pt idx="816">
                  <c:v>44780</c:v>
                </c:pt>
                <c:pt idx="817">
                  <c:v>44781</c:v>
                </c:pt>
                <c:pt idx="818">
                  <c:v>44782</c:v>
                </c:pt>
                <c:pt idx="819">
                  <c:v>44783</c:v>
                </c:pt>
                <c:pt idx="820">
                  <c:v>44784</c:v>
                </c:pt>
                <c:pt idx="821">
                  <c:v>44785</c:v>
                </c:pt>
                <c:pt idx="822">
                  <c:v>44786</c:v>
                </c:pt>
                <c:pt idx="823">
                  <c:v>44787</c:v>
                </c:pt>
                <c:pt idx="824">
                  <c:v>44788</c:v>
                </c:pt>
                <c:pt idx="825">
                  <c:v>44789</c:v>
                </c:pt>
                <c:pt idx="826">
                  <c:v>44790</c:v>
                </c:pt>
                <c:pt idx="827">
                  <c:v>44791</c:v>
                </c:pt>
                <c:pt idx="828">
                  <c:v>44792</c:v>
                </c:pt>
                <c:pt idx="829">
                  <c:v>44793</c:v>
                </c:pt>
                <c:pt idx="830">
                  <c:v>44794</c:v>
                </c:pt>
                <c:pt idx="831">
                  <c:v>44795</c:v>
                </c:pt>
                <c:pt idx="832">
                  <c:v>44796</c:v>
                </c:pt>
                <c:pt idx="833">
                  <c:v>44797</c:v>
                </c:pt>
                <c:pt idx="834">
                  <c:v>44798</c:v>
                </c:pt>
                <c:pt idx="835">
                  <c:v>44799</c:v>
                </c:pt>
                <c:pt idx="836">
                  <c:v>44800</c:v>
                </c:pt>
                <c:pt idx="837">
                  <c:v>44801</c:v>
                </c:pt>
                <c:pt idx="838">
                  <c:v>44802</c:v>
                </c:pt>
                <c:pt idx="839">
                  <c:v>44803</c:v>
                </c:pt>
                <c:pt idx="840">
                  <c:v>44804</c:v>
                </c:pt>
                <c:pt idx="841">
                  <c:v>44805</c:v>
                </c:pt>
                <c:pt idx="842">
                  <c:v>44806</c:v>
                </c:pt>
                <c:pt idx="843">
                  <c:v>44807</c:v>
                </c:pt>
                <c:pt idx="844">
                  <c:v>44808</c:v>
                </c:pt>
                <c:pt idx="845">
                  <c:v>44809</c:v>
                </c:pt>
                <c:pt idx="846">
                  <c:v>44810</c:v>
                </c:pt>
                <c:pt idx="847">
                  <c:v>44811</c:v>
                </c:pt>
                <c:pt idx="848">
                  <c:v>44812</c:v>
                </c:pt>
                <c:pt idx="849">
                  <c:v>44813</c:v>
                </c:pt>
                <c:pt idx="850">
                  <c:v>44814</c:v>
                </c:pt>
                <c:pt idx="851">
                  <c:v>44816</c:v>
                </c:pt>
                <c:pt idx="852">
                  <c:v>44817</c:v>
                </c:pt>
                <c:pt idx="853">
                  <c:v>44818</c:v>
                </c:pt>
                <c:pt idx="854">
                  <c:v>44819</c:v>
                </c:pt>
                <c:pt idx="855">
                  <c:v>44820</c:v>
                </c:pt>
                <c:pt idx="856">
                  <c:v>44822</c:v>
                </c:pt>
                <c:pt idx="857">
                  <c:v>44823</c:v>
                </c:pt>
                <c:pt idx="858">
                  <c:v>44824</c:v>
                </c:pt>
                <c:pt idx="859">
                  <c:v>44826</c:v>
                </c:pt>
                <c:pt idx="860">
                  <c:v>44827</c:v>
                </c:pt>
                <c:pt idx="861">
                  <c:v>44830</c:v>
                </c:pt>
                <c:pt idx="862">
                  <c:v>44833</c:v>
                </c:pt>
                <c:pt idx="863">
                  <c:v>44836</c:v>
                </c:pt>
                <c:pt idx="864">
                  <c:v>44837</c:v>
                </c:pt>
                <c:pt idx="865">
                  <c:v>44839</c:v>
                </c:pt>
                <c:pt idx="866">
                  <c:v>44840</c:v>
                </c:pt>
                <c:pt idx="867">
                  <c:v>44841</c:v>
                </c:pt>
                <c:pt idx="868">
                  <c:v>44842</c:v>
                </c:pt>
                <c:pt idx="869">
                  <c:v>44844</c:v>
                </c:pt>
                <c:pt idx="870">
                  <c:v>44845</c:v>
                </c:pt>
                <c:pt idx="871">
                  <c:v>44846</c:v>
                </c:pt>
                <c:pt idx="872">
                  <c:v>44847</c:v>
                </c:pt>
                <c:pt idx="873">
                  <c:v>44849</c:v>
                </c:pt>
                <c:pt idx="874">
                  <c:v>44851</c:v>
                </c:pt>
                <c:pt idx="875">
                  <c:v>44852</c:v>
                </c:pt>
                <c:pt idx="876">
                  <c:v>44860</c:v>
                </c:pt>
                <c:pt idx="877">
                  <c:v>44861</c:v>
                </c:pt>
                <c:pt idx="878">
                  <c:v>44868</c:v>
                </c:pt>
                <c:pt idx="879">
                  <c:v>44869</c:v>
                </c:pt>
                <c:pt idx="880">
                  <c:v>44875</c:v>
                </c:pt>
                <c:pt idx="881">
                  <c:v>44877</c:v>
                </c:pt>
                <c:pt idx="882">
                  <c:v>44878</c:v>
                </c:pt>
                <c:pt idx="883">
                  <c:v>44879</c:v>
                </c:pt>
                <c:pt idx="884">
                  <c:v>44880</c:v>
                </c:pt>
                <c:pt idx="885">
                  <c:v>44881</c:v>
                </c:pt>
                <c:pt idx="886">
                  <c:v>44882</c:v>
                </c:pt>
                <c:pt idx="887">
                  <c:v>44883</c:v>
                </c:pt>
                <c:pt idx="888">
                  <c:v>44884</c:v>
                </c:pt>
                <c:pt idx="889">
                  <c:v>44886</c:v>
                </c:pt>
                <c:pt idx="890">
                  <c:v>44887</c:v>
                </c:pt>
                <c:pt idx="891">
                  <c:v>44888</c:v>
                </c:pt>
                <c:pt idx="892">
                  <c:v>44889</c:v>
                </c:pt>
                <c:pt idx="893">
                  <c:v>44890</c:v>
                </c:pt>
                <c:pt idx="894">
                  <c:v>44891</c:v>
                </c:pt>
                <c:pt idx="895">
                  <c:v>44892</c:v>
                </c:pt>
                <c:pt idx="896">
                  <c:v>44893</c:v>
                </c:pt>
                <c:pt idx="897">
                  <c:v>44894</c:v>
                </c:pt>
                <c:pt idx="898">
                  <c:v>44895</c:v>
                </c:pt>
                <c:pt idx="899">
                  <c:v>44896</c:v>
                </c:pt>
                <c:pt idx="900">
                  <c:v>44897</c:v>
                </c:pt>
                <c:pt idx="901">
                  <c:v>44898</c:v>
                </c:pt>
                <c:pt idx="902">
                  <c:v>44899</c:v>
                </c:pt>
                <c:pt idx="903">
                  <c:v>44900</c:v>
                </c:pt>
                <c:pt idx="904">
                  <c:v>44901</c:v>
                </c:pt>
                <c:pt idx="905">
                  <c:v>44902</c:v>
                </c:pt>
                <c:pt idx="906">
                  <c:v>44903</c:v>
                </c:pt>
                <c:pt idx="907">
                  <c:v>44904</c:v>
                </c:pt>
                <c:pt idx="908">
                  <c:v>44905</c:v>
                </c:pt>
                <c:pt idx="909">
                  <c:v>44906</c:v>
                </c:pt>
                <c:pt idx="910">
                  <c:v>44907</c:v>
                </c:pt>
                <c:pt idx="911">
                  <c:v>44908</c:v>
                </c:pt>
                <c:pt idx="912">
                  <c:v>44909</c:v>
                </c:pt>
                <c:pt idx="913">
                  <c:v>44910</c:v>
                </c:pt>
                <c:pt idx="914">
                  <c:v>44911</c:v>
                </c:pt>
                <c:pt idx="915">
                  <c:v>44912</c:v>
                </c:pt>
                <c:pt idx="916">
                  <c:v>44913</c:v>
                </c:pt>
                <c:pt idx="917">
                  <c:v>44914</c:v>
                </c:pt>
                <c:pt idx="918">
                  <c:v>44915</c:v>
                </c:pt>
                <c:pt idx="919">
                  <c:v>44916</c:v>
                </c:pt>
                <c:pt idx="920">
                  <c:v>44917</c:v>
                </c:pt>
                <c:pt idx="921">
                  <c:v>44918</c:v>
                </c:pt>
                <c:pt idx="922">
                  <c:v>44919</c:v>
                </c:pt>
                <c:pt idx="923">
                  <c:v>44920</c:v>
                </c:pt>
                <c:pt idx="924">
                  <c:v>44921</c:v>
                </c:pt>
                <c:pt idx="925">
                  <c:v>44922</c:v>
                </c:pt>
                <c:pt idx="926">
                  <c:v>44923</c:v>
                </c:pt>
                <c:pt idx="927">
                  <c:v>44924</c:v>
                </c:pt>
                <c:pt idx="928">
                  <c:v>44925</c:v>
                </c:pt>
                <c:pt idx="929">
                  <c:v>44926</c:v>
                </c:pt>
                <c:pt idx="930">
                  <c:v>44927</c:v>
                </c:pt>
                <c:pt idx="931">
                  <c:v>44928</c:v>
                </c:pt>
                <c:pt idx="932">
                  <c:v>44929</c:v>
                </c:pt>
                <c:pt idx="933">
                  <c:v>44930</c:v>
                </c:pt>
                <c:pt idx="934">
                  <c:v>44931</c:v>
                </c:pt>
                <c:pt idx="935">
                  <c:v>44932</c:v>
                </c:pt>
                <c:pt idx="936">
                  <c:v>44933</c:v>
                </c:pt>
                <c:pt idx="937">
                  <c:v>44934</c:v>
                </c:pt>
                <c:pt idx="938">
                  <c:v>44935</c:v>
                </c:pt>
                <c:pt idx="939">
                  <c:v>44936</c:v>
                </c:pt>
                <c:pt idx="940">
                  <c:v>44937</c:v>
                </c:pt>
                <c:pt idx="941">
                  <c:v>44938</c:v>
                </c:pt>
                <c:pt idx="942">
                  <c:v>44939</c:v>
                </c:pt>
                <c:pt idx="943">
                  <c:v>44940</c:v>
                </c:pt>
                <c:pt idx="944">
                  <c:v>44942</c:v>
                </c:pt>
                <c:pt idx="945">
                  <c:v>44943</c:v>
                </c:pt>
                <c:pt idx="946">
                  <c:v>44944</c:v>
                </c:pt>
                <c:pt idx="947">
                  <c:v>44945</c:v>
                </c:pt>
                <c:pt idx="948">
                  <c:v>44947</c:v>
                </c:pt>
                <c:pt idx="949">
                  <c:v>44948</c:v>
                </c:pt>
                <c:pt idx="950">
                  <c:v>44949</c:v>
                </c:pt>
                <c:pt idx="951">
                  <c:v>44950</c:v>
                </c:pt>
                <c:pt idx="952">
                  <c:v>44952</c:v>
                </c:pt>
                <c:pt idx="953">
                  <c:v>44953</c:v>
                </c:pt>
                <c:pt idx="954">
                  <c:v>44957</c:v>
                </c:pt>
                <c:pt idx="955">
                  <c:v>44958</c:v>
                </c:pt>
                <c:pt idx="956">
                  <c:v>44960</c:v>
                </c:pt>
                <c:pt idx="957">
                  <c:v>44961</c:v>
                </c:pt>
                <c:pt idx="958">
                  <c:v>44964</c:v>
                </c:pt>
                <c:pt idx="959">
                  <c:v>44965</c:v>
                </c:pt>
                <c:pt idx="960">
                  <c:v>44966</c:v>
                </c:pt>
                <c:pt idx="961">
                  <c:v>44971</c:v>
                </c:pt>
                <c:pt idx="962">
                  <c:v>44974</c:v>
                </c:pt>
                <c:pt idx="963">
                  <c:v>44976</c:v>
                </c:pt>
                <c:pt idx="964">
                  <c:v>44979</c:v>
                </c:pt>
                <c:pt idx="965">
                  <c:v>44980</c:v>
                </c:pt>
                <c:pt idx="966">
                  <c:v>44987</c:v>
                </c:pt>
                <c:pt idx="967">
                  <c:v>44988</c:v>
                </c:pt>
                <c:pt idx="968">
                  <c:v>44989</c:v>
                </c:pt>
                <c:pt idx="969">
                  <c:v>44993</c:v>
                </c:pt>
                <c:pt idx="970">
                  <c:v>44995</c:v>
                </c:pt>
                <c:pt idx="971">
                  <c:v>44996</c:v>
                </c:pt>
                <c:pt idx="972">
                  <c:v>44997</c:v>
                </c:pt>
                <c:pt idx="973">
                  <c:v>44998</c:v>
                </c:pt>
                <c:pt idx="974">
                  <c:v>44999</c:v>
                </c:pt>
                <c:pt idx="975">
                  <c:v>45000</c:v>
                </c:pt>
                <c:pt idx="976">
                  <c:v>45001</c:v>
                </c:pt>
                <c:pt idx="977">
                  <c:v>45002</c:v>
                </c:pt>
                <c:pt idx="978">
                  <c:v>45003</c:v>
                </c:pt>
                <c:pt idx="979">
                  <c:v>45005</c:v>
                </c:pt>
                <c:pt idx="980">
                  <c:v>45006</c:v>
                </c:pt>
                <c:pt idx="981">
                  <c:v>45007</c:v>
                </c:pt>
                <c:pt idx="982">
                  <c:v>45008</c:v>
                </c:pt>
                <c:pt idx="983">
                  <c:v>45009</c:v>
                </c:pt>
                <c:pt idx="984">
                  <c:v>45010</c:v>
                </c:pt>
                <c:pt idx="985">
                  <c:v>45011</c:v>
                </c:pt>
                <c:pt idx="986">
                  <c:v>45012</c:v>
                </c:pt>
                <c:pt idx="987">
                  <c:v>45014</c:v>
                </c:pt>
                <c:pt idx="988">
                  <c:v>45015</c:v>
                </c:pt>
                <c:pt idx="989">
                  <c:v>45016</c:v>
                </c:pt>
                <c:pt idx="990">
                  <c:v>45017</c:v>
                </c:pt>
                <c:pt idx="991">
                  <c:v>45018</c:v>
                </c:pt>
                <c:pt idx="992">
                  <c:v>45019</c:v>
                </c:pt>
                <c:pt idx="993">
                  <c:v>45020</c:v>
                </c:pt>
                <c:pt idx="994">
                  <c:v>45021</c:v>
                </c:pt>
                <c:pt idx="995">
                  <c:v>45023</c:v>
                </c:pt>
                <c:pt idx="996">
                  <c:v>45024</c:v>
                </c:pt>
                <c:pt idx="997">
                  <c:v>45025</c:v>
                </c:pt>
                <c:pt idx="998">
                  <c:v>45026</c:v>
                </c:pt>
                <c:pt idx="999">
                  <c:v>45027</c:v>
                </c:pt>
                <c:pt idx="1000">
                  <c:v>45028</c:v>
                </c:pt>
                <c:pt idx="1001">
                  <c:v>45029</c:v>
                </c:pt>
                <c:pt idx="1002">
                  <c:v>45030</c:v>
                </c:pt>
                <c:pt idx="1003">
                  <c:v>45031</c:v>
                </c:pt>
                <c:pt idx="1004">
                  <c:v>45032</c:v>
                </c:pt>
                <c:pt idx="1005">
                  <c:v>45033</c:v>
                </c:pt>
                <c:pt idx="1006">
                  <c:v>45034</c:v>
                </c:pt>
                <c:pt idx="1007">
                  <c:v>45035</c:v>
                </c:pt>
                <c:pt idx="1008">
                  <c:v>45036</c:v>
                </c:pt>
                <c:pt idx="1009">
                  <c:v>45037</c:v>
                </c:pt>
                <c:pt idx="1010">
                  <c:v>45038</c:v>
                </c:pt>
                <c:pt idx="1011">
                  <c:v>45040</c:v>
                </c:pt>
                <c:pt idx="1012">
                  <c:v>45041</c:v>
                </c:pt>
                <c:pt idx="1013">
                  <c:v>45042</c:v>
                </c:pt>
                <c:pt idx="1014">
                  <c:v>45043</c:v>
                </c:pt>
                <c:pt idx="1015">
                  <c:v>45044</c:v>
                </c:pt>
                <c:pt idx="1016">
                  <c:v>45045</c:v>
                </c:pt>
                <c:pt idx="1017">
                  <c:v>45046</c:v>
                </c:pt>
                <c:pt idx="1018">
                  <c:v>45048</c:v>
                </c:pt>
                <c:pt idx="1019">
                  <c:v>45050</c:v>
                </c:pt>
                <c:pt idx="1020">
                  <c:v>45051</c:v>
                </c:pt>
                <c:pt idx="1021">
                  <c:v>45052</c:v>
                </c:pt>
                <c:pt idx="1022">
                  <c:v>45054</c:v>
                </c:pt>
                <c:pt idx="1023">
                  <c:v>45055</c:v>
                </c:pt>
                <c:pt idx="1024">
                  <c:v>45056</c:v>
                </c:pt>
                <c:pt idx="1025">
                  <c:v>45057</c:v>
                </c:pt>
                <c:pt idx="1026">
                  <c:v>45058</c:v>
                </c:pt>
                <c:pt idx="1027">
                  <c:v>45060</c:v>
                </c:pt>
                <c:pt idx="1028">
                  <c:v>45061</c:v>
                </c:pt>
                <c:pt idx="1029">
                  <c:v>45062</c:v>
                </c:pt>
                <c:pt idx="1030">
                  <c:v>45063</c:v>
                </c:pt>
                <c:pt idx="1031">
                  <c:v>45064</c:v>
                </c:pt>
                <c:pt idx="1032">
                  <c:v>45066</c:v>
                </c:pt>
                <c:pt idx="1033">
                  <c:v>45068</c:v>
                </c:pt>
                <c:pt idx="1034">
                  <c:v>45069</c:v>
                </c:pt>
                <c:pt idx="1035">
                  <c:v>45070</c:v>
                </c:pt>
                <c:pt idx="1036">
                  <c:v>45071</c:v>
                </c:pt>
                <c:pt idx="1037">
                  <c:v>45072</c:v>
                </c:pt>
                <c:pt idx="1038">
                  <c:v>45075</c:v>
                </c:pt>
                <c:pt idx="1039">
                  <c:v>45076</c:v>
                </c:pt>
                <c:pt idx="1040">
                  <c:v>45077</c:v>
                </c:pt>
                <c:pt idx="1041">
                  <c:v>45078</c:v>
                </c:pt>
                <c:pt idx="1042">
                  <c:v>45079</c:v>
                </c:pt>
                <c:pt idx="1043">
                  <c:v>45083</c:v>
                </c:pt>
                <c:pt idx="1044">
                  <c:v>45084</c:v>
                </c:pt>
                <c:pt idx="1045">
                  <c:v>45085</c:v>
                </c:pt>
                <c:pt idx="1046">
                  <c:v>45087</c:v>
                </c:pt>
                <c:pt idx="1047">
                  <c:v>45090</c:v>
                </c:pt>
                <c:pt idx="1048">
                  <c:v>45099</c:v>
                </c:pt>
                <c:pt idx="1049">
                  <c:v>45100</c:v>
                </c:pt>
                <c:pt idx="1050">
                  <c:v>45101</c:v>
                </c:pt>
                <c:pt idx="1051">
                  <c:v>45104</c:v>
                </c:pt>
                <c:pt idx="1052">
                  <c:v>45105</c:v>
                </c:pt>
                <c:pt idx="1053">
                  <c:v>45108</c:v>
                </c:pt>
                <c:pt idx="1054">
                  <c:v>45138</c:v>
                </c:pt>
                <c:pt idx="1055">
                  <c:v>45142</c:v>
                </c:pt>
                <c:pt idx="1056">
                  <c:v>45177</c:v>
                </c:pt>
                <c:pt idx="1057">
                  <c:v>45183</c:v>
                </c:pt>
                <c:pt idx="1058">
                  <c:v>45185</c:v>
                </c:pt>
                <c:pt idx="1059">
                  <c:v>45186</c:v>
                </c:pt>
                <c:pt idx="1060">
                  <c:v>45196</c:v>
                </c:pt>
                <c:pt idx="1061">
                  <c:v>45210</c:v>
                </c:pt>
                <c:pt idx="1062">
                  <c:v>45216</c:v>
                </c:pt>
                <c:pt idx="1063">
                  <c:v>45217</c:v>
                </c:pt>
                <c:pt idx="1064">
                  <c:v>45225</c:v>
                </c:pt>
                <c:pt idx="1065">
                  <c:v>45231</c:v>
                </c:pt>
                <c:pt idx="1066">
                  <c:v>45242</c:v>
                </c:pt>
                <c:pt idx="1067">
                  <c:v>45244</c:v>
                </c:pt>
                <c:pt idx="1068">
                  <c:v>45250</c:v>
                </c:pt>
                <c:pt idx="1069">
                  <c:v>45251</c:v>
                </c:pt>
                <c:pt idx="1070">
                  <c:v>45252</c:v>
                </c:pt>
                <c:pt idx="1071">
                  <c:v>45254</c:v>
                </c:pt>
                <c:pt idx="1072">
                  <c:v>45255</c:v>
                </c:pt>
                <c:pt idx="1073">
                  <c:v>45257</c:v>
                </c:pt>
                <c:pt idx="1074">
                  <c:v>45258</c:v>
                </c:pt>
                <c:pt idx="1075">
                  <c:v>45259</c:v>
                </c:pt>
                <c:pt idx="1076">
                  <c:v>45260</c:v>
                </c:pt>
                <c:pt idx="1077">
                  <c:v>45261</c:v>
                </c:pt>
                <c:pt idx="1078">
                  <c:v>45262</c:v>
                </c:pt>
                <c:pt idx="1079">
                  <c:v>45263</c:v>
                </c:pt>
                <c:pt idx="1080">
                  <c:v>45264</c:v>
                </c:pt>
                <c:pt idx="1081">
                  <c:v>45265</c:v>
                </c:pt>
                <c:pt idx="1082">
                  <c:v>45266</c:v>
                </c:pt>
                <c:pt idx="1083">
                  <c:v>45267</c:v>
                </c:pt>
                <c:pt idx="1084">
                  <c:v>45268</c:v>
                </c:pt>
                <c:pt idx="1085">
                  <c:v>45269</c:v>
                </c:pt>
                <c:pt idx="1086">
                  <c:v>45270</c:v>
                </c:pt>
                <c:pt idx="1087">
                  <c:v>45271</c:v>
                </c:pt>
                <c:pt idx="1088">
                  <c:v>45272</c:v>
                </c:pt>
                <c:pt idx="1089">
                  <c:v>45273</c:v>
                </c:pt>
                <c:pt idx="1090">
                  <c:v>45274</c:v>
                </c:pt>
                <c:pt idx="1091">
                  <c:v>45275</c:v>
                </c:pt>
                <c:pt idx="1092">
                  <c:v>45276</c:v>
                </c:pt>
                <c:pt idx="1093">
                  <c:v>45277</c:v>
                </c:pt>
                <c:pt idx="1094">
                  <c:v>45278</c:v>
                </c:pt>
                <c:pt idx="1095">
                  <c:v>45279</c:v>
                </c:pt>
                <c:pt idx="1096">
                  <c:v>45280</c:v>
                </c:pt>
                <c:pt idx="1097">
                  <c:v>45281</c:v>
                </c:pt>
                <c:pt idx="1098">
                  <c:v>45282</c:v>
                </c:pt>
                <c:pt idx="1099">
                  <c:v>45283</c:v>
                </c:pt>
                <c:pt idx="1100">
                  <c:v>45284</c:v>
                </c:pt>
                <c:pt idx="1101">
                  <c:v>45285</c:v>
                </c:pt>
                <c:pt idx="1102">
                  <c:v>45286</c:v>
                </c:pt>
                <c:pt idx="1103">
                  <c:v>45287</c:v>
                </c:pt>
                <c:pt idx="1104">
                  <c:v>45288</c:v>
                </c:pt>
                <c:pt idx="1105">
                  <c:v>45290</c:v>
                </c:pt>
                <c:pt idx="1106">
                  <c:v>45292</c:v>
                </c:pt>
                <c:pt idx="1107">
                  <c:v>45294</c:v>
                </c:pt>
                <c:pt idx="1108">
                  <c:v>45295</c:v>
                </c:pt>
                <c:pt idx="1109">
                  <c:v>45296</c:v>
                </c:pt>
                <c:pt idx="1110">
                  <c:v>45297</c:v>
                </c:pt>
                <c:pt idx="1111">
                  <c:v>45299</c:v>
                </c:pt>
                <c:pt idx="1112">
                  <c:v>45303</c:v>
                </c:pt>
                <c:pt idx="1113">
                  <c:v>45304</c:v>
                </c:pt>
                <c:pt idx="1114">
                  <c:v>45305</c:v>
                </c:pt>
                <c:pt idx="1115">
                  <c:v>45307</c:v>
                </c:pt>
                <c:pt idx="1116">
                  <c:v>45311</c:v>
                </c:pt>
                <c:pt idx="1117">
                  <c:v>45312</c:v>
                </c:pt>
                <c:pt idx="1118">
                  <c:v>45313</c:v>
                </c:pt>
                <c:pt idx="1119">
                  <c:v>45314</c:v>
                </c:pt>
                <c:pt idx="1120">
                  <c:v>45315</c:v>
                </c:pt>
                <c:pt idx="1121">
                  <c:v>45317</c:v>
                </c:pt>
                <c:pt idx="1122">
                  <c:v>45320</c:v>
                </c:pt>
                <c:pt idx="1123">
                  <c:v>45323</c:v>
                </c:pt>
                <c:pt idx="1124">
                  <c:v>45327</c:v>
                </c:pt>
                <c:pt idx="1125">
                  <c:v>45329</c:v>
                </c:pt>
                <c:pt idx="1126">
                  <c:v>45333</c:v>
                </c:pt>
                <c:pt idx="1127">
                  <c:v>45343</c:v>
                </c:pt>
                <c:pt idx="1128">
                  <c:v>45349</c:v>
                </c:pt>
                <c:pt idx="1129">
                  <c:v>45355</c:v>
                </c:pt>
                <c:pt idx="1130">
                  <c:v>45359</c:v>
                </c:pt>
                <c:pt idx="1131">
                  <c:v>45363</c:v>
                </c:pt>
                <c:pt idx="1132">
                  <c:v>45381</c:v>
                </c:pt>
                <c:pt idx="1133">
                  <c:v>45390</c:v>
                </c:pt>
                <c:pt idx="1134">
                  <c:v>45400</c:v>
                </c:pt>
                <c:pt idx="1135">
                  <c:v>45406</c:v>
                </c:pt>
                <c:pt idx="1136">
                  <c:v>45426</c:v>
                </c:pt>
                <c:pt idx="1137">
                  <c:v>45457</c:v>
                </c:pt>
                <c:pt idx="1138">
                  <c:v>45468</c:v>
                </c:pt>
                <c:pt idx="1139">
                  <c:v>45475</c:v>
                </c:pt>
                <c:pt idx="1140">
                  <c:v>45482</c:v>
                </c:pt>
                <c:pt idx="1141">
                  <c:v>45483</c:v>
                </c:pt>
                <c:pt idx="1142">
                  <c:v>45485</c:v>
                </c:pt>
                <c:pt idx="1143">
                  <c:v>45486</c:v>
                </c:pt>
                <c:pt idx="1144">
                  <c:v>45487</c:v>
                </c:pt>
                <c:pt idx="1145">
                  <c:v>45490</c:v>
                </c:pt>
                <c:pt idx="1146">
                  <c:v>45512</c:v>
                </c:pt>
                <c:pt idx="1147">
                  <c:v>45516</c:v>
                </c:pt>
                <c:pt idx="1148">
                  <c:v>45524</c:v>
                </c:pt>
                <c:pt idx="1149">
                  <c:v>45528</c:v>
                </c:pt>
                <c:pt idx="1150">
                  <c:v>45533</c:v>
                </c:pt>
                <c:pt idx="1151">
                  <c:v>45535</c:v>
                </c:pt>
                <c:pt idx="1152">
                  <c:v>45542</c:v>
                </c:pt>
                <c:pt idx="1153">
                  <c:v>45546</c:v>
                </c:pt>
                <c:pt idx="1154">
                  <c:v>45551</c:v>
                </c:pt>
                <c:pt idx="1155">
                  <c:v>45560</c:v>
                </c:pt>
                <c:pt idx="1156">
                  <c:v>45561</c:v>
                </c:pt>
                <c:pt idx="1157">
                  <c:v>45566</c:v>
                </c:pt>
                <c:pt idx="1158">
                  <c:v>45569</c:v>
                </c:pt>
                <c:pt idx="1159">
                  <c:v>45572</c:v>
                </c:pt>
                <c:pt idx="1160">
                  <c:v>45592</c:v>
                </c:pt>
                <c:pt idx="1161">
                  <c:v>45593</c:v>
                </c:pt>
                <c:pt idx="1162">
                  <c:v>45608</c:v>
                </c:pt>
                <c:pt idx="1163">
                  <c:v>45613</c:v>
                </c:pt>
                <c:pt idx="1164">
                  <c:v>45617</c:v>
                </c:pt>
                <c:pt idx="1165">
                  <c:v>45636</c:v>
                </c:pt>
                <c:pt idx="1166">
                  <c:v>45640</c:v>
                </c:pt>
                <c:pt idx="1167">
                  <c:v>45642</c:v>
                </c:pt>
                <c:pt idx="1168">
                  <c:v>45645</c:v>
                </c:pt>
                <c:pt idx="1169">
                  <c:v>45646</c:v>
                </c:pt>
                <c:pt idx="1170">
                  <c:v>45651</c:v>
                </c:pt>
                <c:pt idx="1171">
                  <c:v>45652</c:v>
                </c:pt>
                <c:pt idx="1172">
                  <c:v>45653</c:v>
                </c:pt>
                <c:pt idx="1173">
                  <c:v>45654</c:v>
                </c:pt>
                <c:pt idx="1174">
                  <c:v>45655</c:v>
                </c:pt>
                <c:pt idx="1175">
                  <c:v>45656</c:v>
                </c:pt>
                <c:pt idx="1176">
                  <c:v>45659</c:v>
                </c:pt>
                <c:pt idx="1177">
                  <c:v>45660</c:v>
                </c:pt>
                <c:pt idx="1178">
                  <c:v>45661</c:v>
                </c:pt>
                <c:pt idx="1179">
                  <c:v>45662</c:v>
                </c:pt>
                <c:pt idx="1180">
                  <c:v>45663</c:v>
                </c:pt>
                <c:pt idx="1181">
                  <c:v>45664</c:v>
                </c:pt>
                <c:pt idx="1182">
                  <c:v>45665</c:v>
                </c:pt>
                <c:pt idx="1183">
                  <c:v>45666</c:v>
                </c:pt>
                <c:pt idx="1184">
                  <c:v>45667</c:v>
                </c:pt>
                <c:pt idx="1185">
                  <c:v>45668</c:v>
                </c:pt>
                <c:pt idx="1186">
                  <c:v>45670</c:v>
                </c:pt>
                <c:pt idx="1187">
                  <c:v>45671</c:v>
                </c:pt>
                <c:pt idx="1188">
                  <c:v>45672</c:v>
                </c:pt>
                <c:pt idx="1189">
                  <c:v>45673</c:v>
                </c:pt>
                <c:pt idx="1190">
                  <c:v>45674</c:v>
                </c:pt>
                <c:pt idx="1191">
                  <c:v>45675</c:v>
                </c:pt>
                <c:pt idx="1192">
                  <c:v>45676</c:v>
                </c:pt>
                <c:pt idx="1193">
                  <c:v>45677</c:v>
                </c:pt>
                <c:pt idx="1194">
                  <c:v>45678</c:v>
                </c:pt>
                <c:pt idx="1195">
                  <c:v>45679</c:v>
                </c:pt>
                <c:pt idx="1196">
                  <c:v>45680</c:v>
                </c:pt>
                <c:pt idx="1197">
                  <c:v>45681</c:v>
                </c:pt>
                <c:pt idx="1198">
                  <c:v>45682</c:v>
                </c:pt>
                <c:pt idx="1199">
                  <c:v>45684</c:v>
                </c:pt>
                <c:pt idx="1200">
                  <c:v>45687</c:v>
                </c:pt>
                <c:pt idx="1201">
                  <c:v>45688</c:v>
                </c:pt>
                <c:pt idx="1202">
                  <c:v>45692</c:v>
                </c:pt>
                <c:pt idx="1203">
                  <c:v>45694</c:v>
                </c:pt>
              </c:numCache>
            </c:numRef>
          </c:xVal>
          <c:yVal>
            <c:numRef>
              <c:f>Hoja1!$D$4:$D$1207</c:f>
              <c:numCache>
                <c:formatCode>General</c:formatCode>
                <c:ptCount val="1204"/>
                <c:pt idx="8">
                  <c:v>1</c:v>
                </c:pt>
                <c:pt idx="10">
                  <c:v>1</c:v>
                </c:pt>
                <c:pt idx="12">
                  <c:v>1</c:v>
                </c:pt>
                <c:pt idx="14">
                  <c:v>2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3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3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1</c:v>
                </c:pt>
                <c:pt idx="39">
                  <c:v>2</c:v>
                </c:pt>
                <c:pt idx="40">
                  <c:v>2</c:v>
                </c:pt>
                <c:pt idx="42">
                  <c:v>1</c:v>
                </c:pt>
                <c:pt idx="43">
                  <c:v>2</c:v>
                </c:pt>
                <c:pt idx="44">
                  <c:v>4</c:v>
                </c:pt>
                <c:pt idx="45">
                  <c:v>3</c:v>
                </c:pt>
                <c:pt idx="46">
                  <c:v>2</c:v>
                </c:pt>
                <c:pt idx="47">
                  <c:v>7</c:v>
                </c:pt>
                <c:pt idx="48">
                  <c:v>1</c:v>
                </c:pt>
                <c:pt idx="49">
                  <c:v>6</c:v>
                </c:pt>
                <c:pt idx="50">
                  <c:v>4</c:v>
                </c:pt>
                <c:pt idx="51">
                  <c:v>5</c:v>
                </c:pt>
                <c:pt idx="52">
                  <c:v>7</c:v>
                </c:pt>
                <c:pt idx="53">
                  <c:v>4</c:v>
                </c:pt>
                <c:pt idx="54">
                  <c:v>3</c:v>
                </c:pt>
                <c:pt idx="55">
                  <c:v>2</c:v>
                </c:pt>
                <c:pt idx="56">
                  <c:v>4</c:v>
                </c:pt>
                <c:pt idx="57">
                  <c:v>6</c:v>
                </c:pt>
                <c:pt idx="58">
                  <c:v>8</c:v>
                </c:pt>
                <c:pt idx="59">
                  <c:v>6</c:v>
                </c:pt>
                <c:pt idx="60">
                  <c:v>12</c:v>
                </c:pt>
                <c:pt idx="61">
                  <c:v>5</c:v>
                </c:pt>
                <c:pt idx="62">
                  <c:v>9</c:v>
                </c:pt>
                <c:pt idx="63">
                  <c:v>4</c:v>
                </c:pt>
                <c:pt idx="64">
                  <c:v>5</c:v>
                </c:pt>
                <c:pt idx="65">
                  <c:v>8</c:v>
                </c:pt>
                <c:pt idx="66">
                  <c:v>11</c:v>
                </c:pt>
                <c:pt idx="67">
                  <c:v>7</c:v>
                </c:pt>
                <c:pt idx="68">
                  <c:v>14</c:v>
                </c:pt>
                <c:pt idx="69">
                  <c:v>10</c:v>
                </c:pt>
                <c:pt idx="70">
                  <c:v>12</c:v>
                </c:pt>
                <c:pt idx="71">
                  <c:v>16</c:v>
                </c:pt>
                <c:pt idx="72">
                  <c:v>9</c:v>
                </c:pt>
                <c:pt idx="73">
                  <c:v>9</c:v>
                </c:pt>
                <c:pt idx="74">
                  <c:v>14</c:v>
                </c:pt>
                <c:pt idx="75">
                  <c:v>10</c:v>
                </c:pt>
                <c:pt idx="76">
                  <c:v>12</c:v>
                </c:pt>
                <c:pt idx="77">
                  <c:v>11</c:v>
                </c:pt>
                <c:pt idx="78">
                  <c:v>3</c:v>
                </c:pt>
                <c:pt idx="79">
                  <c:v>9</c:v>
                </c:pt>
                <c:pt idx="80">
                  <c:v>6</c:v>
                </c:pt>
                <c:pt idx="81">
                  <c:v>5</c:v>
                </c:pt>
                <c:pt idx="82">
                  <c:v>11</c:v>
                </c:pt>
                <c:pt idx="83">
                  <c:v>8</c:v>
                </c:pt>
                <c:pt idx="84">
                  <c:v>11</c:v>
                </c:pt>
                <c:pt idx="85">
                  <c:v>2</c:v>
                </c:pt>
                <c:pt idx="86">
                  <c:v>4</c:v>
                </c:pt>
                <c:pt idx="87">
                  <c:v>3</c:v>
                </c:pt>
                <c:pt idx="88">
                  <c:v>10</c:v>
                </c:pt>
                <c:pt idx="89">
                  <c:v>7</c:v>
                </c:pt>
                <c:pt idx="90">
                  <c:v>11</c:v>
                </c:pt>
                <c:pt idx="91">
                  <c:v>7</c:v>
                </c:pt>
                <c:pt idx="92">
                  <c:v>5</c:v>
                </c:pt>
                <c:pt idx="93">
                  <c:v>3</c:v>
                </c:pt>
                <c:pt idx="94">
                  <c:v>10</c:v>
                </c:pt>
                <c:pt idx="95">
                  <c:v>6</c:v>
                </c:pt>
                <c:pt idx="96">
                  <c:v>3</c:v>
                </c:pt>
                <c:pt idx="97">
                  <c:v>7</c:v>
                </c:pt>
                <c:pt idx="98">
                  <c:v>9</c:v>
                </c:pt>
                <c:pt idx="99">
                  <c:v>3</c:v>
                </c:pt>
                <c:pt idx="100">
                  <c:v>4</c:v>
                </c:pt>
                <c:pt idx="101">
                  <c:v>3</c:v>
                </c:pt>
                <c:pt idx="102">
                  <c:v>3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4</c:v>
                </c:pt>
                <c:pt idx="111">
                  <c:v>4</c:v>
                </c:pt>
                <c:pt idx="112">
                  <c:v>3</c:v>
                </c:pt>
                <c:pt idx="113">
                  <c:v>3</c:v>
                </c:pt>
                <c:pt idx="114">
                  <c:v>2</c:v>
                </c:pt>
                <c:pt idx="115">
                  <c:v>5</c:v>
                </c:pt>
                <c:pt idx="116">
                  <c:v>5</c:v>
                </c:pt>
                <c:pt idx="117">
                  <c:v>4</c:v>
                </c:pt>
                <c:pt idx="118">
                  <c:v>2</c:v>
                </c:pt>
                <c:pt idx="119">
                  <c:v>4</c:v>
                </c:pt>
                <c:pt idx="120">
                  <c:v>3</c:v>
                </c:pt>
                <c:pt idx="121">
                  <c:v>2</c:v>
                </c:pt>
                <c:pt idx="122">
                  <c:v>3</c:v>
                </c:pt>
                <c:pt idx="123">
                  <c:v>2</c:v>
                </c:pt>
                <c:pt idx="124">
                  <c:v>4</c:v>
                </c:pt>
                <c:pt idx="125">
                  <c:v>3</c:v>
                </c:pt>
                <c:pt idx="126">
                  <c:v>1</c:v>
                </c:pt>
                <c:pt idx="127">
                  <c:v>3</c:v>
                </c:pt>
                <c:pt idx="128">
                  <c:v>3</c:v>
                </c:pt>
                <c:pt idx="129">
                  <c:v>5</c:v>
                </c:pt>
                <c:pt idx="131">
                  <c:v>1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1</c:v>
                </c:pt>
                <c:pt idx="139">
                  <c:v>2</c:v>
                </c:pt>
                <c:pt idx="140">
                  <c:v>5</c:v>
                </c:pt>
                <c:pt idx="141">
                  <c:v>4</c:v>
                </c:pt>
                <c:pt idx="142">
                  <c:v>1</c:v>
                </c:pt>
                <c:pt idx="143">
                  <c:v>1</c:v>
                </c:pt>
                <c:pt idx="144">
                  <c:v>3</c:v>
                </c:pt>
                <c:pt idx="146">
                  <c:v>4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2">
                  <c:v>2</c:v>
                </c:pt>
                <c:pt idx="153">
                  <c:v>1</c:v>
                </c:pt>
                <c:pt idx="154">
                  <c:v>2</c:v>
                </c:pt>
                <c:pt idx="155">
                  <c:v>5</c:v>
                </c:pt>
                <c:pt idx="156">
                  <c:v>3</c:v>
                </c:pt>
                <c:pt idx="157">
                  <c:v>3</c:v>
                </c:pt>
                <c:pt idx="158">
                  <c:v>2</c:v>
                </c:pt>
                <c:pt idx="159">
                  <c:v>2</c:v>
                </c:pt>
                <c:pt idx="160">
                  <c:v>1</c:v>
                </c:pt>
                <c:pt idx="161">
                  <c:v>3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2</c:v>
                </c:pt>
                <c:pt idx="166">
                  <c:v>1</c:v>
                </c:pt>
                <c:pt idx="167">
                  <c:v>4</c:v>
                </c:pt>
                <c:pt idx="169">
                  <c:v>1</c:v>
                </c:pt>
                <c:pt idx="170">
                  <c:v>3</c:v>
                </c:pt>
                <c:pt idx="171">
                  <c:v>4</c:v>
                </c:pt>
                <c:pt idx="172">
                  <c:v>3</c:v>
                </c:pt>
                <c:pt idx="173">
                  <c:v>3</c:v>
                </c:pt>
                <c:pt idx="174">
                  <c:v>1</c:v>
                </c:pt>
                <c:pt idx="176">
                  <c:v>1</c:v>
                </c:pt>
                <c:pt idx="178">
                  <c:v>2</c:v>
                </c:pt>
                <c:pt idx="179">
                  <c:v>3</c:v>
                </c:pt>
                <c:pt idx="180">
                  <c:v>2</c:v>
                </c:pt>
                <c:pt idx="182">
                  <c:v>3</c:v>
                </c:pt>
                <c:pt idx="183">
                  <c:v>3</c:v>
                </c:pt>
                <c:pt idx="184">
                  <c:v>1</c:v>
                </c:pt>
                <c:pt idx="186">
                  <c:v>2</c:v>
                </c:pt>
                <c:pt idx="187">
                  <c:v>5</c:v>
                </c:pt>
                <c:pt idx="188">
                  <c:v>1</c:v>
                </c:pt>
                <c:pt idx="191">
                  <c:v>1</c:v>
                </c:pt>
                <c:pt idx="192">
                  <c:v>3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4">
                  <c:v>3</c:v>
                </c:pt>
                <c:pt idx="206">
                  <c:v>1</c:v>
                </c:pt>
                <c:pt idx="207">
                  <c:v>3</c:v>
                </c:pt>
                <c:pt idx="208">
                  <c:v>3</c:v>
                </c:pt>
                <c:pt idx="209">
                  <c:v>1</c:v>
                </c:pt>
                <c:pt idx="210">
                  <c:v>1</c:v>
                </c:pt>
                <c:pt idx="211">
                  <c:v>3</c:v>
                </c:pt>
                <c:pt idx="212">
                  <c:v>3</c:v>
                </c:pt>
                <c:pt idx="213">
                  <c:v>1</c:v>
                </c:pt>
                <c:pt idx="216">
                  <c:v>1</c:v>
                </c:pt>
                <c:pt idx="217">
                  <c:v>2</c:v>
                </c:pt>
                <c:pt idx="219">
                  <c:v>3</c:v>
                </c:pt>
                <c:pt idx="220">
                  <c:v>1</c:v>
                </c:pt>
                <c:pt idx="221">
                  <c:v>1</c:v>
                </c:pt>
                <c:pt idx="222">
                  <c:v>2</c:v>
                </c:pt>
                <c:pt idx="225">
                  <c:v>1</c:v>
                </c:pt>
                <c:pt idx="227">
                  <c:v>1</c:v>
                </c:pt>
                <c:pt idx="229">
                  <c:v>3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6">
                  <c:v>2</c:v>
                </c:pt>
                <c:pt idx="237">
                  <c:v>2</c:v>
                </c:pt>
                <c:pt idx="239">
                  <c:v>1</c:v>
                </c:pt>
                <c:pt idx="242">
                  <c:v>1</c:v>
                </c:pt>
                <c:pt idx="243">
                  <c:v>2</c:v>
                </c:pt>
                <c:pt idx="244">
                  <c:v>1</c:v>
                </c:pt>
                <c:pt idx="246">
                  <c:v>2</c:v>
                </c:pt>
                <c:pt idx="247">
                  <c:v>3</c:v>
                </c:pt>
                <c:pt idx="248">
                  <c:v>1</c:v>
                </c:pt>
                <c:pt idx="249">
                  <c:v>1</c:v>
                </c:pt>
                <c:pt idx="251">
                  <c:v>1</c:v>
                </c:pt>
                <c:pt idx="253">
                  <c:v>1</c:v>
                </c:pt>
                <c:pt idx="255">
                  <c:v>2</c:v>
                </c:pt>
                <c:pt idx="257">
                  <c:v>1</c:v>
                </c:pt>
                <c:pt idx="259">
                  <c:v>2</c:v>
                </c:pt>
                <c:pt idx="261">
                  <c:v>1</c:v>
                </c:pt>
                <c:pt idx="262">
                  <c:v>1</c:v>
                </c:pt>
                <c:pt idx="263">
                  <c:v>2</c:v>
                </c:pt>
                <c:pt idx="264">
                  <c:v>2</c:v>
                </c:pt>
                <c:pt idx="265">
                  <c:v>1</c:v>
                </c:pt>
                <c:pt idx="267">
                  <c:v>5</c:v>
                </c:pt>
                <c:pt idx="268">
                  <c:v>1</c:v>
                </c:pt>
                <c:pt idx="270">
                  <c:v>2</c:v>
                </c:pt>
                <c:pt idx="272">
                  <c:v>1</c:v>
                </c:pt>
                <c:pt idx="273">
                  <c:v>1</c:v>
                </c:pt>
                <c:pt idx="276">
                  <c:v>2</c:v>
                </c:pt>
                <c:pt idx="277">
                  <c:v>3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4">
                  <c:v>2</c:v>
                </c:pt>
                <c:pt idx="285">
                  <c:v>5</c:v>
                </c:pt>
                <c:pt idx="288">
                  <c:v>1</c:v>
                </c:pt>
                <c:pt idx="292">
                  <c:v>3</c:v>
                </c:pt>
                <c:pt idx="293">
                  <c:v>2</c:v>
                </c:pt>
                <c:pt idx="294">
                  <c:v>1</c:v>
                </c:pt>
                <c:pt idx="295">
                  <c:v>4</c:v>
                </c:pt>
                <c:pt idx="296">
                  <c:v>5</c:v>
                </c:pt>
                <c:pt idx="297">
                  <c:v>2</c:v>
                </c:pt>
                <c:pt idx="298">
                  <c:v>4</c:v>
                </c:pt>
                <c:pt idx="300">
                  <c:v>1</c:v>
                </c:pt>
                <c:pt idx="301">
                  <c:v>1</c:v>
                </c:pt>
                <c:pt idx="302">
                  <c:v>3</c:v>
                </c:pt>
                <c:pt idx="303">
                  <c:v>3</c:v>
                </c:pt>
                <c:pt idx="304">
                  <c:v>2</c:v>
                </c:pt>
                <c:pt idx="305">
                  <c:v>1</c:v>
                </c:pt>
                <c:pt idx="306">
                  <c:v>2</c:v>
                </c:pt>
                <c:pt idx="307">
                  <c:v>4</c:v>
                </c:pt>
                <c:pt idx="308">
                  <c:v>1</c:v>
                </c:pt>
                <c:pt idx="309">
                  <c:v>5</c:v>
                </c:pt>
                <c:pt idx="310">
                  <c:v>3</c:v>
                </c:pt>
                <c:pt idx="311">
                  <c:v>2</c:v>
                </c:pt>
                <c:pt idx="312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3</c:v>
                </c:pt>
                <c:pt idx="317">
                  <c:v>2</c:v>
                </c:pt>
                <c:pt idx="318">
                  <c:v>2</c:v>
                </c:pt>
                <c:pt idx="319">
                  <c:v>6</c:v>
                </c:pt>
                <c:pt idx="320">
                  <c:v>7</c:v>
                </c:pt>
                <c:pt idx="321">
                  <c:v>4</c:v>
                </c:pt>
                <c:pt idx="322">
                  <c:v>3</c:v>
                </c:pt>
                <c:pt idx="323">
                  <c:v>6</c:v>
                </c:pt>
                <c:pt idx="324">
                  <c:v>4</c:v>
                </c:pt>
                <c:pt idx="325">
                  <c:v>3</c:v>
                </c:pt>
                <c:pt idx="326">
                  <c:v>1</c:v>
                </c:pt>
                <c:pt idx="327">
                  <c:v>2</c:v>
                </c:pt>
                <c:pt idx="329">
                  <c:v>3</c:v>
                </c:pt>
                <c:pt idx="330">
                  <c:v>3</c:v>
                </c:pt>
                <c:pt idx="331">
                  <c:v>6</c:v>
                </c:pt>
                <c:pt idx="332">
                  <c:v>4</c:v>
                </c:pt>
                <c:pt idx="333">
                  <c:v>6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5</c:v>
                </c:pt>
                <c:pt idx="338">
                  <c:v>5</c:v>
                </c:pt>
                <c:pt idx="339">
                  <c:v>3</c:v>
                </c:pt>
                <c:pt idx="340">
                  <c:v>3</c:v>
                </c:pt>
                <c:pt idx="341">
                  <c:v>2</c:v>
                </c:pt>
                <c:pt idx="342">
                  <c:v>4</c:v>
                </c:pt>
                <c:pt idx="343">
                  <c:v>6</c:v>
                </c:pt>
                <c:pt idx="344">
                  <c:v>5</c:v>
                </c:pt>
                <c:pt idx="345">
                  <c:v>3</c:v>
                </c:pt>
                <c:pt idx="346">
                  <c:v>5</c:v>
                </c:pt>
                <c:pt idx="347">
                  <c:v>6</c:v>
                </c:pt>
                <c:pt idx="348">
                  <c:v>6</c:v>
                </c:pt>
                <c:pt idx="349">
                  <c:v>6</c:v>
                </c:pt>
                <c:pt idx="350">
                  <c:v>2</c:v>
                </c:pt>
                <c:pt idx="351">
                  <c:v>8</c:v>
                </c:pt>
                <c:pt idx="352">
                  <c:v>5</c:v>
                </c:pt>
                <c:pt idx="353">
                  <c:v>2</c:v>
                </c:pt>
                <c:pt idx="354">
                  <c:v>6</c:v>
                </c:pt>
                <c:pt idx="355">
                  <c:v>6</c:v>
                </c:pt>
                <c:pt idx="356">
                  <c:v>4</c:v>
                </c:pt>
                <c:pt idx="357">
                  <c:v>5</c:v>
                </c:pt>
                <c:pt idx="358">
                  <c:v>7</c:v>
                </c:pt>
                <c:pt idx="359">
                  <c:v>9</c:v>
                </c:pt>
                <c:pt idx="360">
                  <c:v>7</c:v>
                </c:pt>
                <c:pt idx="361">
                  <c:v>9</c:v>
                </c:pt>
                <c:pt idx="362">
                  <c:v>3</c:v>
                </c:pt>
                <c:pt idx="363">
                  <c:v>8</c:v>
                </c:pt>
                <c:pt idx="364">
                  <c:v>6</c:v>
                </c:pt>
                <c:pt idx="365">
                  <c:v>5</c:v>
                </c:pt>
                <c:pt idx="366">
                  <c:v>7</c:v>
                </c:pt>
                <c:pt idx="367">
                  <c:v>3</c:v>
                </c:pt>
                <c:pt idx="368">
                  <c:v>4</c:v>
                </c:pt>
                <c:pt idx="369">
                  <c:v>8</c:v>
                </c:pt>
                <c:pt idx="370">
                  <c:v>9</c:v>
                </c:pt>
                <c:pt idx="371">
                  <c:v>5</c:v>
                </c:pt>
                <c:pt idx="372">
                  <c:v>8</c:v>
                </c:pt>
                <c:pt idx="373">
                  <c:v>8</c:v>
                </c:pt>
                <c:pt idx="374">
                  <c:v>5</c:v>
                </c:pt>
                <c:pt idx="375">
                  <c:v>5</c:v>
                </c:pt>
                <c:pt idx="376">
                  <c:v>7</c:v>
                </c:pt>
                <c:pt idx="377">
                  <c:v>5</c:v>
                </c:pt>
                <c:pt idx="378">
                  <c:v>5</c:v>
                </c:pt>
                <c:pt idx="379">
                  <c:v>10</c:v>
                </c:pt>
                <c:pt idx="380">
                  <c:v>4</c:v>
                </c:pt>
                <c:pt idx="381">
                  <c:v>12</c:v>
                </c:pt>
                <c:pt idx="382">
                  <c:v>7</c:v>
                </c:pt>
                <c:pt idx="383">
                  <c:v>5</c:v>
                </c:pt>
                <c:pt idx="384">
                  <c:v>5</c:v>
                </c:pt>
                <c:pt idx="385">
                  <c:v>3</c:v>
                </c:pt>
                <c:pt idx="386">
                  <c:v>4</c:v>
                </c:pt>
                <c:pt idx="387">
                  <c:v>5</c:v>
                </c:pt>
                <c:pt idx="388">
                  <c:v>6</c:v>
                </c:pt>
                <c:pt idx="389">
                  <c:v>4</c:v>
                </c:pt>
                <c:pt idx="390">
                  <c:v>9</c:v>
                </c:pt>
                <c:pt idx="391">
                  <c:v>7</c:v>
                </c:pt>
                <c:pt idx="392">
                  <c:v>5</c:v>
                </c:pt>
                <c:pt idx="393">
                  <c:v>6</c:v>
                </c:pt>
                <c:pt idx="394">
                  <c:v>5</c:v>
                </c:pt>
                <c:pt idx="395">
                  <c:v>10</c:v>
                </c:pt>
                <c:pt idx="396">
                  <c:v>4</c:v>
                </c:pt>
                <c:pt idx="397">
                  <c:v>8</c:v>
                </c:pt>
                <c:pt idx="398">
                  <c:v>5</c:v>
                </c:pt>
                <c:pt idx="399">
                  <c:v>7</c:v>
                </c:pt>
                <c:pt idx="400">
                  <c:v>6</c:v>
                </c:pt>
                <c:pt idx="401">
                  <c:v>7</c:v>
                </c:pt>
                <c:pt idx="402">
                  <c:v>9</c:v>
                </c:pt>
                <c:pt idx="403">
                  <c:v>3</c:v>
                </c:pt>
                <c:pt idx="404">
                  <c:v>2</c:v>
                </c:pt>
                <c:pt idx="405">
                  <c:v>4</c:v>
                </c:pt>
                <c:pt idx="406">
                  <c:v>5</c:v>
                </c:pt>
                <c:pt idx="407">
                  <c:v>5</c:v>
                </c:pt>
                <c:pt idx="408">
                  <c:v>6</c:v>
                </c:pt>
                <c:pt idx="409">
                  <c:v>5</c:v>
                </c:pt>
                <c:pt idx="410">
                  <c:v>1</c:v>
                </c:pt>
                <c:pt idx="411">
                  <c:v>4</c:v>
                </c:pt>
                <c:pt idx="412">
                  <c:v>4</c:v>
                </c:pt>
                <c:pt idx="413">
                  <c:v>4</c:v>
                </c:pt>
                <c:pt idx="414">
                  <c:v>4</c:v>
                </c:pt>
                <c:pt idx="415">
                  <c:v>3</c:v>
                </c:pt>
                <c:pt idx="416">
                  <c:v>8</c:v>
                </c:pt>
                <c:pt idx="417">
                  <c:v>2</c:v>
                </c:pt>
                <c:pt idx="418">
                  <c:v>4</c:v>
                </c:pt>
                <c:pt idx="419">
                  <c:v>2</c:v>
                </c:pt>
                <c:pt idx="420">
                  <c:v>3</c:v>
                </c:pt>
                <c:pt idx="421">
                  <c:v>5</c:v>
                </c:pt>
                <c:pt idx="422">
                  <c:v>1</c:v>
                </c:pt>
                <c:pt idx="423">
                  <c:v>1</c:v>
                </c:pt>
                <c:pt idx="424">
                  <c:v>2</c:v>
                </c:pt>
                <c:pt idx="425">
                  <c:v>7</c:v>
                </c:pt>
                <c:pt idx="426">
                  <c:v>3</c:v>
                </c:pt>
                <c:pt idx="427">
                  <c:v>2</c:v>
                </c:pt>
                <c:pt idx="428">
                  <c:v>4</c:v>
                </c:pt>
                <c:pt idx="429">
                  <c:v>1</c:v>
                </c:pt>
                <c:pt idx="430">
                  <c:v>6</c:v>
                </c:pt>
                <c:pt idx="431">
                  <c:v>5</c:v>
                </c:pt>
                <c:pt idx="432">
                  <c:v>4</c:v>
                </c:pt>
                <c:pt idx="433">
                  <c:v>2</c:v>
                </c:pt>
                <c:pt idx="435">
                  <c:v>3</c:v>
                </c:pt>
                <c:pt idx="436">
                  <c:v>1</c:v>
                </c:pt>
                <c:pt idx="437">
                  <c:v>3</c:v>
                </c:pt>
                <c:pt idx="438">
                  <c:v>3</c:v>
                </c:pt>
                <c:pt idx="439">
                  <c:v>1</c:v>
                </c:pt>
                <c:pt idx="440">
                  <c:v>1</c:v>
                </c:pt>
                <c:pt idx="441">
                  <c:v>3</c:v>
                </c:pt>
                <c:pt idx="442">
                  <c:v>5</c:v>
                </c:pt>
                <c:pt idx="443">
                  <c:v>1</c:v>
                </c:pt>
                <c:pt idx="446">
                  <c:v>2</c:v>
                </c:pt>
                <c:pt idx="447">
                  <c:v>3</c:v>
                </c:pt>
                <c:pt idx="448">
                  <c:v>3</c:v>
                </c:pt>
                <c:pt idx="450">
                  <c:v>1</c:v>
                </c:pt>
                <c:pt idx="452">
                  <c:v>3</c:v>
                </c:pt>
                <c:pt idx="454">
                  <c:v>1</c:v>
                </c:pt>
                <c:pt idx="455">
                  <c:v>1</c:v>
                </c:pt>
                <c:pt idx="457">
                  <c:v>1</c:v>
                </c:pt>
                <c:pt idx="458">
                  <c:v>3</c:v>
                </c:pt>
                <c:pt idx="459">
                  <c:v>3</c:v>
                </c:pt>
                <c:pt idx="461">
                  <c:v>4</c:v>
                </c:pt>
                <c:pt idx="462">
                  <c:v>1</c:v>
                </c:pt>
                <c:pt idx="464">
                  <c:v>1</c:v>
                </c:pt>
                <c:pt idx="465">
                  <c:v>2</c:v>
                </c:pt>
                <c:pt idx="467">
                  <c:v>1</c:v>
                </c:pt>
                <c:pt idx="468">
                  <c:v>1</c:v>
                </c:pt>
                <c:pt idx="472">
                  <c:v>3</c:v>
                </c:pt>
                <c:pt idx="473">
                  <c:v>1</c:v>
                </c:pt>
                <c:pt idx="475">
                  <c:v>3</c:v>
                </c:pt>
                <c:pt idx="479">
                  <c:v>2</c:v>
                </c:pt>
                <c:pt idx="482">
                  <c:v>1</c:v>
                </c:pt>
                <c:pt idx="484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4">
                  <c:v>1</c:v>
                </c:pt>
                <c:pt idx="499">
                  <c:v>1</c:v>
                </c:pt>
                <c:pt idx="506">
                  <c:v>1</c:v>
                </c:pt>
                <c:pt idx="508">
                  <c:v>1</c:v>
                </c:pt>
                <c:pt idx="512">
                  <c:v>1</c:v>
                </c:pt>
                <c:pt idx="517">
                  <c:v>1</c:v>
                </c:pt>
                <c:pt idx="518">
                  <c:v>2</c:v>
                </c:pt>
                <c:pt idx="520">
                  <c:v>1</c:v>
                </c:pt>
                <c:pt idx="522">
                  <c:v>2</c:v>
                </c:pt>
                <c:pt idx="523">
                  <c:v>2</c:v>
                </c:pt>
                <c:pt idx="529">
                  <c:v>3</c:v>
                </c:pt>
                <c:pt idx="533">
                  <c:v>1</c:v>
                </c:pt>
                <c:pt idx="542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72">
                  <c:v>1</c:v>
                </c:pt>
                <c:pt idx="581">
                  <c:v>1</c:v>
                </c:pt>
                <c:pt idx="582">
                  <c:v>1</c:v>
                </c:pt>
                <c:pt idx="585">
                  <c:v>1</c:v>
                </c:pt>
                <c:pt idx="593">
                  <c:v>3</c:v>
                </c:pt>
                <c:pt idx="600">
                  <c:v>1</c:v>
                </c:pt>
                <c:pt idx="607">
                  <c:v>1</c:v>
                </c:pt>
                <c:pt idx="610">
                  <c:v>2</c:v>
                </c:pt>
                <c:pt idx="611">
                  <c:v>1</c:v>
                </c:pt>
                <c:pt idx="615">
                  <c:v>1</c:v>
                </c:pt>
                <c:pt idx="616">
                  <c:v>1</c:v>
                </c:pt>
                <c:pt idx="618">
                  <c:v>1</c:v>
                </c:pt>
                <c:pt idx="624">
                  <c:v>1</c:v>
                </c:pt>
                <c:pt idx="628">
                  <c:v>1</c:v>
                </c:pt>
                <c:pt idx="633">
                  <c:v>1</c:v>
                </c:pt>
                <c:pt idx="636">
                  <c:v>1</c:v>
                </c:pt>
                <c:pt idx="637">
                  <c:v>2</c:v>
                </c:pt>
                <c:pt idx="642">
                  <c:v>1</c:v>
                </c:pt>
                <c:pt idx="644">
                  <c:v>2</c:v>
                </c:pt>
                <c:pt idx="649">
                  <c:v>1</c:v>
                </c:pt>
                <c:pt idx="652">
                  <c:v>2</c:v>
                </c:pt>
                <c:pt idx="654">
                  <c:v>1</c:v>
                </c:pt>
                <c:pt idx="656">
                  <c:v>2</c:v>
                </c:pt>
                <c:pt idx="659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5">
                  <c:v>2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3</c:v>
                </c:pt>
                <c:pt idx="674">
                  <c:v>2</c:v>
                </c:pt>
                <c:pt idx="675">
                  <c:v>1</c:v>
                </c:pt>
                <c:pt idx="676">
                  <c:v>3</c:v>
                </c:pt>
                <c:pt idx="677">
                  <c:v>1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3</c:v>
                </c:pt>
                <c:pt idx="684">
                  <c:v>3</c:v>
                </c:pt>
                <c:pt idx="685">
                  <c:v>1</c:v>
                </c:pt>
                <c:pt idx="686">
                  <c:v>3</c:v>
                </c:pt>
                <c:pt idx="687">
                  <c:v>4</c:v>
                </c:pt>
                <c:pt idx="688">
                  <c:v>3</c:v>
                </c:pt>
                <c:pt idx="689">
                  <c:v>1</c:v>
                </c:pt>
                <c:pt idx="690">
                  <c:v>2</c:v>
                </c:pt>
                <c:pt idx="692">
                  <c:v>1</c:v>
                </c:pt>
                <c:pt idx="694">
                  <c:v>3</c:v>
                </c:pt>
                <c:pt idx="695">
                  <c:v>3</c:v>
                </c:pt>
                <c:pt idx="696">
                  <c:v>2</c:v>
                </c:pt>
                <c:pt idx="697">
                  <c:v>2</c:v>
                </c:pt>
                <c:pt idx="699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2</c:v>
                </c:pt>
                <c:pt idx="704">
                  <c:v>1</c:v>
                </c:pt>
                <c:pt idx="710">
                  <c:v>1</c:v>
                </c:pt>
                <c:pt idx="714">
                  <c:v>1</c:v>
                </c:pt>
                <c:pt idx="716">
                  <c:v>1</c:v>
                </c:pt>
                <c:pt idx="717">
                  <c:v>1</c:v>
                </c:pt>
                <c:pt idx="719">
                  <c:v>1</c:v>
                </c:pt>
                <c:pt idx="721">
                  <c:v>2</c:v>
                </c:pt>
                <c:pt idx="725">
                  <c:v>1</c:v>
                </c:pt>
                <c:pt idx="730">
                  <c:v>1</c:v>
                </c:pt>
                <c:pt idx="747">
                  <c:v>1</c:v>
                </c:pt>
                <c:pt idx="783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6">
                  <c:v>1</c:v>
                </c:pt>
                <c:pt idx="799">
                  <c:v>1</c:v>
                </c:pt>
                <c:pt idx="801">
                  <c:v>1</c:v>
                </c:pt>
                <c:pt idx="804">
                  <c:v>1</c:v>
                </c:pt>
                <c:pt idx="809">
                  <c:v>1</c:v>
                </c:pt>
                <c:pt idx="813">
                  <c:v>1</c:v>
                </c:pt>
                <c:pt idx="815">
                  <c:v>1</c:v>
                </c:pt>
                <c:pt idx="820">
                  <c:v>3</c:v>
                </c:pt>
                <c:pt idx="823">
                  <c:v>1</c:v>
                </c:pt>
                <c:pt idx="825">
                  <c:v>1</c:v>
                </c:pt>
                <c:pt idx="833">
                  <c:v>1</c:v>
                </c:pt>
                <c:pt idx="839">
                  <c:v>1</c:v>
                </c:pt>
                <c:pt idx="843">
                  <c:v>2</c:v>
                </c:pt>
                <c:pt idx="853">
                  <c:v>1</c:v>
                </c:pt>
                <c:pt idx="864">
                  <c:v>1</c:v>
                </c:pt>
                <c:pt idx="876">
                  <c:v>1</c:v>
                </c:pt>
                <c:pt idx="899">
                  <c:v>1</c:v>
                </c:pt>
                <c:pt idx="900">
                  <c:v>1</c:v>
                </c:pt>
                <c:pt idx="908">
                  <c:v>1</c:v>
                </c:pt>
                <c:pt idx="916">
                  <c:v>2</c:v>
                </c:pt>
                <c:pt idx="918">
                  <c:v>1</c:v>
                </c:pt>
                <c:pt idx="920">
                  <c:v>1</c:v>
                </c:pt>
                <c:pt idx="924">
                  <c:v>1</c:v>
                </c:pt>
                <c:pt idx="934">
                  <c:v>1</c:v>
                </c:pt>
                <c:pt idx="954">
                  <c:v>1</c:v>
                </c:pt>
                <c:pt idx="963">
                  <c:v>1</c:v>
                </c:pt>
                <c:pt idx="965">
                  <c:v>1</c:v>
                </c:pt>
                <c:pt idx="990">
                  <c:v>1</c:v>
                </c:pt>
                <c:pt idx="1026">
                  <c:v>1</c:v>
                </c:pt>
                <c:pt idx="1116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C48-40A9-9876-F851FEF67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606064"/>
        <c:axId val="723607024"/>
      </c:scatterChart>
      <c:dateAx>
        <c:axId val="99699972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7001168"/>
        <c:crosses val="autoZero"/>
        <c:auto val="1"/>
        <c:lblOffset val="100"/>
        <c:baseTimeUnit val="days"/>
      </c:dateAx>
      <c:valAx>
        <c:axId val="997001168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de Casos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6999728"/>
        <c:crosses val="autoZero"/>
        <c:crossBetween val="between"/>
      </c:valAx>
      <c:valAx>
        <c:axId val="723607024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Número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de hospitalizados y defunciones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3606064"/>
        <c:crosses val="max"/>
        <c:crossBetween val="midCat"/>
        <c:majorUnit val="20"/>
      </c:valAx>
      <c:valAx>
        <c:axId val="723606064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723607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 sz="1200" dirty="0">
                <a:solidFill>
                  <a:sysClr val="windowText" lastClr="000000"/>
                </a:solidFill>
              </a:rPr>
              <a:t>Casos</a:t>
            </a:r>
            <a:r>
              <a:rPr lang="es-PE" sz="1200" baseline="0" dirty="0">
                <a:solidFill>
                  <a:sysClr val="windowText" lastClr="000000"/>
                </a:solidFill>
              </a:rPr>
              <a:t> de COVID-19 por sexo</a:t>
            </a:r>
            <a:endParaRPr lang="es-PE" sz="12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AE-4C5C-A0A0-548394DA868C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EA4E9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AE-4C5C-A0A0-548394DA8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AE-4C5C-A0A0-548394DA8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-7</c:v>
                </c:pt>
                <c:pt idx="1">
                  <c:v>-2</c:v>
                </c:pt>
                <c:pt idx="2">
                  <c:v>-2</c:v>
                </c:pt>
                <c:pt idx="3">
                  <c:v>-4</c:v>
                </c:pt>
                <c:pt idx="4">
                  <c:v>-5</c:v>
                </c:pt>
                <c:pt idx="5">
                  <c:v>-6</c:v>
                </c:pt>
                <c:pt idx="6">
                  <c:v>-3</c:v>
                </c:pt>
                <c:pt idx="7">
                  <c:v>-3</c:v>
                </c:pt>
                <c:pt idx="8">
                  <c:v>-6</c:v>
                </c:pt>
                <c:pt idx="9">
                  <c:v>-3</c:v>
                </c:pt>
                <c:pt idx="10">
                  <c:v>-4</c:v>
                </c:pt>
                <c:pt idx="11">
                  <c:v>0</c:v>
                </c:pt>
                <c:pt idx="12">
                  <c:v>-2</c:v>
                </c:pt>
                <c:pt idx="13">
                  <c:v>-1</c:v>
                </c:pt>
                <c:pt idx="14">
                  <c:v>-2</c:v>
                </c:pt>
                <c:pt idx="15">
                  <c:v>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70-4200-9D84-4FDF10BC5501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8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8</c:v>
                </c:pt>
                <c:pt idx="9">
                  <c:v>8</c:v>
                </c:pt>
                <c:pt idx="10">
                  <c:v>9</c:v>
                </c:pt>
                <c:pt idx="11">
                  <c:v>6</c:v>
                </c:pt>
                <c:pt idx="12">
                  <c:v>7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0-4200-9D84-4FDF10BC55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"/>
          <c:min val="-1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72-4A2D-98BB-0BF3259500B7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72-4A2D-98BB-0BF3259500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72-4A2D-98BB-0BF3259500B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F72-4A2D-98BB-0BF3259500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F72-4A2D-98BB-0BF3259500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3.6764705882352939</c:v>
                </c:pt>
                <c:pt idx="1">
                  <c:v>1.5565413650867772</c:v>
                </c:pt>
                <c:pt idx="2">
                  <c:v>4</c:v>
                </c:pt>
                <c:pt idx="3">
                  <c:v>5.3726089574359683</c:v>
                </c:pt>
                <c:pt idx="4">
                  <c:v>5.5239463072418937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72-4A2D-98BB-0BF3259500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D5-4F54-A00D-B834B96AB36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D5-4F54-A00D-B834B96AB36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D5-4F54-A00D-B834B96AB36A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D5-4F54-A00D-B834B96AB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D5-4F54-A00D-B834B96AB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PE" sz="1200" b="0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Fallecidos por 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PE" sz="1200" b="0" i="0" u="none" strike="noStrike" kern="1200" spc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06-487A-84AA-636240D092FD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06-487A-84AA-636240D092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'Fallecidos-1'!$N$3:$N$4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'Fallecidos-1'!$O$3:$O$4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6-487A-84AA-636240D09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0.23108</cdr:x>
      <cdr:y>0.02991</cdr:y>
    </cdr:from>
    <cdr:to>
      <cdr:x>0.32835</cdr:x>
      <cdr:y>0.28824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7FAA66AA-15CA-905B-814A-7408FC26DCD8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269998" y="155551"/>
          <a:ext cx="534589" cy="134348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0.78789</cdr:x>
      <cdr:y>0.03657</cdr:y>
    </cdr:from>
    <cdr:to>
      <cdr:x>0.89909</cdr:x>
      <cdr:y>0.27933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1E68ECBF-8833-8ED8-1110-91473810620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330160" y="190186"/>
          <a:ext cx="611172" cy="126251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10/03/2025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10/03/2025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10/03/2025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10/03/2025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10/03/2025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61">
            <a:extLst>
              <a:ext uri="{FF2B5EF4-FFF2-40B4-BE49-F238E27FC236}">
                <a16:creationId xmlns:a16="http://schemas.microsoft.com/office/drawing/2014/main" id="{B977E6C0-D204-608F-14F0-71C78D27E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15"/>
            <a:ext cx="12192000" cy="680596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19078" y="4374407"/>
            <a:ext cx="4729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08/03/2025 a las 11:59 pm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4629B43-4B07-A52C-6A7D-FE5018FD537A}"/>
              </a:ext>
            </a:extLst>
          </p:cNvPr>
          <p:cNvSpPr/>
          <p:nvPr/>
        </p:nvSpPr>
        <p:spPr>
          <a:xfrm>
            <a:off x="6452039" y="6244231"/>
            <a:ext cx="5472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│Del 02 al 08 de marzo del 2025 │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14FCBC2-C76A-0C65-29A8-DB3DE33D723B}"/>
              </a:ext>
            </a:extLst>
          </p:cNvPr>
          <p:cNvSpPr/>
          <p:nvPr/>
        </p:nvSpPr>
        <p:spPr>
          <a:xfrm>
            <a:off x="6319078" y="3814516"/>
            <a:ext cx="4729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Semana Epidemiológica 08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A2651AE1-B51D-46B5-9897-2F7648C4B48F}"/>
              </a:ext>
            </a:extLst>
          </p:cNvPr>
          <p:cNvCxnSpPr/>
          <p:nvPr/>
        </p:nvCxnSpPr>
        <p:spPr>
          <a:xfrm>
            <a:off x="6452039" y="4799341"/>
            <a:ext cx="446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A933D-44E2-0A4F-77E9-6B1F621B0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BDB5C07-8045-CF84-6034-4594DCA39CB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D58296-13AC-D5BA-6B1F-701B47E261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B289A1-4B5F-038D-2659-E265B21978A0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por etapas de vida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08 de marzo 2025 (SE10)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7A044F-8A50-2A5C-2979-0C1EA9E23BF8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608236"/>
              </p:ext>
            </p:extLst>
          </p:nvPr>
        </p:nvGraphicFramePr>
        <p:xfrm>
          <a:off x="1396408" y="1906364"/>
          <a:ext cx="4896815" cy="348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348C737F-1C7F-ACDF-E673-F84F983BD846}"/>
              </a:ext>
            </a:extLst>
          </p:cNvPr>
          <p:cNvSpPr txBox="1"/>
          <p:nvPr/>
        </p:nvSpPr>
        <p:spPr>
          <a:xfrm>
            <a:off x="1396408" y="5846671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TIA = Tasa de incidencia acumulada por cada 10, 000 habitantes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E60BB-A2A4-F949-E886-A18C24DC6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269" y="2061866"/>
            <a:ext cx="4456807" cy="168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3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08 de marzo 2025 (SE10)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39835"/>
              </p:ext>
            </p:extLst>
          </p:nvPr>
        </p:nvGraphicFramePr>
        <p:xfrm>
          <a:off x="6881280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431559"/>
              </p:ext>
            </p:extLst>
          </p:nvPr>
        </p:nvGraphicFramePr>
        <p:xfrm>
          <a:off x="7094515" y="13246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06" y="2145574"/>
            <a:ext cx="460857" cy="11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18" y="2225033"/>
            <a:ext cx="558834" cy="1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7FA20E1-D268-9FFE-CB72-31795DB4C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47" y="2255656"/>
            <a:ext cx="4572000" cy="332509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3436591-541A-93ED-E2D2-B7E43D7A767A}"/>
              </a:ext>
            </a:extLst>
          </p:cNvPr>
          <p:cNvSpPr txBox="1"/>
          <p:nvPr/>
        </p:nvSpPr>
        <p:spPr>
          <a:xfrm>
            <a:off x="1560161" y="1788868"/>
            <a:ext cx="3855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Defunciones por Covid19 durante el año 2023 - 2025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EEFFAB-B1C0-8F87-869F-AFA7E1942ABA}"/>
              </a:ext>
            </a:extLst>
          </p:cNvPr>
          <p:cNvSpPr txBox="1"/>
          <p:nvPr/>
        </p:nvSpPr>
        <p:spPr>
          <a:xfrm>
            <a:off x="690283" y="6499411"/>
            <a:ext cx="3118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 / SINADEF</a:t>
            </a:r>
          </a:p>
        </p:txBody>
      </p:sp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08 de marzo 2025 (SE10)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C9BBB-6BE2-2C88-9945-CE34C4687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89C1987-39C3-DCF3-93D5-BE6F57550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" y="0"/>
            <a:ext cx="1215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6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337623" y="130372"/>
            <a:ext cx="4906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08 de marzo 2025 (SE10)</a:t>
            </a:r>
            <a:endParaRPr lang="es-PE" sz="2000" b="1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9B6D155-DB62-43D0-8113-8CB72F07D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400902"/>
              </p:ext>
            </p:extLst>
          </p:nvPr>
        </p:nvGraphicFramePr>
        <p:xfrm>
          <a:off x="1275361" y="1175152"/>
          <a:ext cx="9934576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1A334EE-E343-DEBB-D1FC-0D6E8B5E140E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8E11000-E58D-115E-7655-6C5AA4181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25" y="1301871"/>
            <a:ext cx="9990647" cy="532834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08 de marzo 2025 (SE10)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F1E76D-E44E-2354-31C5-40E570A61649}"/>
              </a:ext>
            </a:extLst>
          </p:cNvPr>
          <p:cNvSpPr txBox="1"/>
          <p:nvPr/>
        </p:nvSpPr>
        <p:spPr>
          <a:xfrm>
            <a:off x="2410491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78725C-676D-CB8B-6AF1-B33B6D741E48}"/>
              </a:ext>
            </a:extLst>
          </p:cNvPr>
          <p:cNvSpPr txBox="1"/>
          <p:nvPr/>
        </p:nvSpPr>
        <p:spPr>
          <a:xfrm>
            <a:off x="6872880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C10D28-3E73-59DE-6F04-F193B8709E68}"/>
              </a:ext>
            </a:extLst>
          </p:cNvPr>
          <p:cNvSpPr txBox="1"/>
          <p:nvPr/>
        </p:nvSpPr>
        <p:spPr>
          <a:xfrm>
            <a:off x="10264884" y="2524085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74A439-3D51-8110-9E87-A5F2AE42C759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B3FEFD89-E3C9-E913-E3C2-BB65BAD19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08 de marzo 2025 (SE10)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/>
              <p:nvPr/>
            </p:nvSpPr>
            <p:spPr>
              <a:xfrm>
                <a:off x="10804853" y="4151877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15.5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1">
                <a:extLst>
                  <a:ext uri="{FF2B5EF4-FFF2-40B4-BE49-F238E27FC236}">
                    <a16:creationId xmlns:a16="http://schemas.microsoft.com/office/drawing/2014/main" id="{C6FB9D30-7712-6C77-EFDE-D77C9EADB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853" y="4151877"/>
                <a:ext cx="1254424" cy="353725"/>
              </a:xfrm>
              <a:prstGeom prst="roundRect">
                <a:avLst/>
              </a:prstGeom>
              <a:blipFill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/>
              <p:nvPr/>
            </p:nvSpPr>
            <p:spPr>
              <a:xfrm>
                <a:off x="10729857" y="2779101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6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13">
                <a:extLst>
                  <a:ext uri="{FF2B5EF4-FFF2-40B4-BE49-F238E27FC236}">
                    <a16:creationId xmlns:a16="http://schemas.microsoft.com/office/drawing/2014/main" id="{EC67F199-E823-392B-6FA4-6638DC9B1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857" y="2779101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507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4F9C2E1C-B7A8-7F5C-B645-35BC90E7AF53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AB8BE0-8068-9E7E-5892-AA224C2EF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3059" y="1413117"/>
            <a:ext cx="9386798" cy="50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FFC391-9730-673F-1F65-D54D2B88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6" y="1947115"/>
            <a:ext cx="7833549" cy="425752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</a:t>
            </a:r>
            <a:r>
              <a:rPr lang="es-MX" sz="2000" b="1" dirty="0"/>
              <a:t>al 08 de marzo 2025 (SE10)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E3F71F-3BF7-CBC8-9EBB-E718E32E6206}"/>
              </a:ext>
            </a:extLst>
          </p:cNvPr>
          <p:cNvSpPr txBox="1"/>
          <p:nvPr/>
        </p:nvSpPr>
        <p:spPr>
          <a:xfrm>
            <a:off x="7567305" y="2540460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18AAA6-88A6-E4F9-90DE-9D276A71CA1A}"/>
              </a:ext>
            </a:extLst>
          </p:cNvPr>
          <p:cNvSpPr txBox="1"/>
          <p:nvPr/>
        </p:nvSpPr>
        <p:spPr>
          <a:xfrm>
            <a:off x="3411896" y="2540459"/>
            <a:ext cx="169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PERIODO 2024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2A8FC0-CBA8-2EEB-431D-5EE0EF78DBE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08 de marzo 2025 (SE10)</a:t>
            </a:r>
            <a:endParaRPr lang="es-PE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99FB88-5B75-19AE-3F72-D54A39125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685" y="1374981"/>
            <a:ext cx="9312305" cy="506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2F4C6DE7-A1FF-D082-DD55-73A82AD178A2}"/>
              </a:ext>
            </a:extLst>
          </p:cNvPr>
          <p:cNvSpPr/>
          <p:nvPr/>
        </p:nvSpPr>
        <p:spPr>
          <a:xfrm>
            <a:off x="2259105" y="1216885"/>
            <a:ext cx="1936376" cy="3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08 de marzo 2025 (SE10)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268071" y="578800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2411505" y="1234816"/>
            <a:ext cx="1690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PERIODO 2025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9F5BD14-3C79-BD30-936D-1A89B3D70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70" y="1774716"/>
            <a:ext cx="6011471" cy="3503706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02C5A49-E9C3-1D8F-3178-26E91E35E1F2}"/>
              </a:ext>
            </a:extLst>
          </p:cNvPr>
          <p:cNvSpPr txBox="1"/>
          <p:nvPr/>
        </p:nvSpPr>
        <p:spPr>
          <a:xfrm>
            <a:off x="690283" y="6499411"/>
            <a:ext cx="3708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/ </a:t>
            </a:r>
            <a:r>
              <a:rPr lang="es-PE" sz="1100" dirty="0" err="1"/>
              <a:t>SISCovid</a:t>
            </a:r>
            <a:r>
              <a:rPr lang="es-PE" sz="11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43048A-50D2-57A6-A666-0511D4B1F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837" y="4995878"/>
            <a:ext cx="1808441" cy="6889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5614319-3656-2E9F-CAC1-908E51469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398" y="1452891"/>
            <a:ext cx="4838359" cy="256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08 de marzo 2025 (SE10)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8B5229-41E1-433E-CF3B-5CA155B3396A}"/>
              </a:ext>
            </a:extLst>
          </p:cNvPr>
          <p:cNvSpPr txBox="1"/>
          <p:nvPr/>
        </p:nvSpPr>
        <p:spPr>
          <a:xfrm>
            <a:off x="690283" y="6499411"/>
            <a:ext cx="2561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dirty="0"/>
              <a:t>Fuente: </a:t>
            </a:r>
            <a:r>
              <a:rPr lang="es-PE" sz="1100" dirty="0" err="1"/>
              <a:t>NotiCovid</a:t>
            </a:r>
            <a:r>
              <a:rPr lang="es-PE" sz="1100" dirty="0"/>
              <a:t>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0F11E8-D3BA-292E-C70F-A18A4368C379}"/>
              </a:ext>
            </a:extLst>
          </p:cNvPr>
          <p:cNvSpPr txBox="1"/>
          <p:nvPr/>
        </p:nvSpPr>
        <p:spPr>
          <a:xfrm>
            <a:off x="1348476" y="1594215"/>
            <a:ext cx="3807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Comportamiento según edad y distritos de residencia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F5D7C2-4B80-5E1A-5FD9-F641286153C3}"/>
              </a:ext>
            </a:extLst>
          </p:cNvPr>
          <p:cNvSpPr txBox="1"/>
          <p:nvPr/>
        </p:nvSpPr>
        <p:spPr>
          <a:xfrm>
            <a:off x="7552357" y="1594215"/>
            <a:ext cx="2972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Distribución de casos según edad y sexo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DC5767-7385-BCA9-4548-0AC084898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83" y="2301099"/>
            <a:ext cx="4769033" cy="37260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CCD9AD4-8B1A-680D-1A54-EC1B76CAC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664" y="2301099"/>
            <a:ext cx="4657421" cy="363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</a:t>
            </a:r>
            <a:r>
              <a:rPr lang="es-MX" sz="2000" b="1" dirty="0"/>
              <a:t>al 08 de marzo 2025 (SE10)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654687"/>
              </p:ext>
            </p:extLst>
          </p:nvPr>
        </p:nvGraphicFramePr>
        <p:xfrm>
          <a:off x="7041270" y="1556341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1DDFD05-13F0-6029-81B9-49A37AED6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375199"/>
              </p:ext>
            </p:extLst>
          </p:nvPr>
        </p:nvGraphicFramePr>
        <p:xfrm>
          <a:off x="1001652" y="1457755"/>
          <a:ext cx="5028212" cy="473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40513</TotalTime>
  <Words>462</Words>
  <Application>Microsoft Office PowerPoint</Application>
  <PresentationFormat>Panorámica</PresentationFormat>
  <Paragraphs>60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ADMIN</cp:lastModifiedBy>
  <cp:revision>2796</cp:revision>
  <dcterms:created xsi:type="dcterms:W3CDTF">2022-02-06T20:00:10Z</dcterms:created>
  <dcterms:modified xsi:type="dcterms:W3CDTF">2025-03-10T16:38:19Z</dcterms:modified>
</cp:coreProperties>
</file>