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-5</c:v>
                </c:pt>
                <c:pt idx="1">
                  <c:v>0</c:v>
                </c:pt>
                <c:pt idx="2">
                  <c:v>-1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-2</c:v>
                </c:pt>
                <c:pt idx="8">
                  <c:v>-3</c:v>
                </c:pt>
                <c:pt idx="9">
                  <c:v>0</c:v>
                </c:pt>
                <c:pt idx="10">
                  <c:v>-2</c:v>
                </c:pt>
                <c:pt idx="11">
                  <c:v>0</c:v>
                </c:pt>
                <c:pt idx="12">
                  <c:v>-1</c:v>
                </c:pt>
                <c:pt idx="13">
                  <c:v>-2</c:v>
                </c:pt>
                <c:pt idx="14">
                  <c:v>-2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5-4549-AA5B-2CA829F3F2A0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3</c:v>
                </c:pt>
                <c:pt idx="10">
                  <c:v>4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35-4549-AA5B-2CA829F3F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800" b="1">
                <a:effectLst/>
              </a:rPr>
              <a:t>Fallecidos por sexo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F1-41C1-9F56-F8C04C4407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1-41C1-9F56-F8C04C440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14/01/2025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3.emf"/><Relationship Id="rId4" Type="http://schemas.openxmlformats.org/officeDocument/2006/relationships/oleObject" Target="file:///D:\2021\salas%2008-2021\Mapa%20COVID-19%20-%20TIA%20-%20Letalidad.xlsm!Letalidad!F11C15:F38C4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4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02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11/01/2025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05 de diciembre al 11 de enero del 2025)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EA0426-38DD-B1BC-04BE-A2C8114E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" y="1768339"/>
            <a:ext cx="6842760" cy="4108704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801857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10224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7686684" imgH="4762491" progId="Excel.SheetMacroEnabled.12">
                  <p:link updateAutomatic="1"/>
                </p:oleObj>
              </mc:Choice>
              <mc:Fallback>
                <p:oleObj name="Macro-Enabled Worksheet" r:id="rId4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745724"/>
              </p:ext>
            </p:extLst>
          </p:nvPr>
        </p:nvGraphicFramePr>
        <p:xfrm>
          <a:off x="7582486" y="2589083"/>
          <a:ext cx="4295045" cy="286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FE2D25C-45D8-E9BD-DA87-CF99BFE12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9515" y="5205318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210376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20498" y="130372"/>
            <a:ext cx="474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D37048-E8A7-0945-0F50-481D5EEAB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50400"/>
            <a:ext cx="9838696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AC6CB8-00AE-1EC0-CE3B-90AAACCCF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8381"/>
            <a:ext cx="9838696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674E52-A902-6922-0290-74CC958DD0D5}"/>
              </a:ext>
            </a:extLst>
          </p:cNvPr>
          <p:cNvSpPr txBox="1"/>
          <p:nvPr/>
        </p:nvSpPr>
        <p:spPr>
          <a:xfrm>
            <a:off x="2410491" y="291859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D5A252-03FB-39F8-5AE8-78C6FA94FE69}"/>
              </a:ext>
            </a:extLst>
          </p:cNvPr>
          <p:cNvSpPr txBox="1"/>
          <p:nvPr/>
        </p:nvSpPr>
        <p:spPr>
          <a:xfrm>
            <a:off x="5666370" y="291859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80571BA-7982-7D59-9B0C-72A0EAC6F52C}"/>
              </a:ext>
            </a:extLst>
          </p:cNvPr>
          <p:cNvCxnSpPr/>
          <p:nvPr/>
        </p:nvCxnSpPr>
        <p:spPr>
          <a:xfrm>
            <a:off x="5324656" y="1274105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3E465E7-AB9E-5B37-A1CA-BE48DEC873A9}"/>
              </a:ext>
            </a:extLst>
          </p:cNvPr>
          <p:cNvCxnSpPr/>
          <p:nvPr/>
        </p:nvCxnSpPr>
        <p:spPr>
          <a:xfrm>
            <a:off x="9235422" y="1257274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7F7A7C-AA66-07A5-302B-75587380CEFB}"/>
              </a:ext>
            </a:extLst>
          </p:cNvPr>
          <p:cNvSpPr txBox="1"/>
          <p:nvPr/>
        </p:nvSpPr>
        <p:spPr>
          <a:xfrm>
            <a:off x="9177190" y="291859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2025</a:t>
            </a:r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993C7F-4CDA-C0DD-561F-255D218E9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38381"/>
            <a:ext cx="9838696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DDBFFF68-67AB-F8C7-CFEC-85C5B12D96E3}"/>
                  </a:ext>
                </a:extLst>
              </p:cNvPr>
              <p:cNvSpPr/>
              <p:nvPr/>
            </p:nvSpPr>
            <p:spPr>
              <a:xfrm>
                <a:off x="10879850" y="4995932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2.59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DDBFFF68-67AB-F8C7-CFEC-85C5B12D9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995932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A268F8D-C6E3-D1D3-D343-4245E17CF1A4}"/>
                  </a:ext>
                </a:extLst>
              </p:cNvPr>
              <p:cNvSpPr/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54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A268F8D-C6E3-D1D3-D343-4245E17CF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070CA4F-1309-EC99-8F2F-6200AA2D5C92}"/>
              </a:ext>
            </a:extLst>
          </p:cNvPr>
          <p:cNvCxnSpPr>
            <a:cxnSpLocks/>
          </p:cNvCxnSpPr>
          <p:nvPr/>
        </p:nvCxnSpPr>
        <p:spPr>
          <a:xfrm>
            <a:off x="2377440" y="5397884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ángulo redondeado 9">
                <a:extLst>
                  <a:ext uri="{FF2B5EF4-FFF2-40B4-BE49-F238E27FC236}">
                    <a16:creationId xmlns:a16="http://schemas.microsoft.com/office/drawing/2014/main" id="{07991A26-35CA-EBE4-EEEA-25BA7E239C3C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ángulo redondeado 9">
                <a:extLst>
                  <a:ext uri="{FF2B5EF4-FFF2-40B4-BE49-F238E27FC236}">
                    <a16:creationId xmlns:a16="http://schemas.microsoft.com/office/drawing/2014/main" id="{07991A26-35CA-EBE4-EEEA-25BA7E239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FA5DF94-36A9-BD86-AABC-2DC0D3A62433}"/>
              </a:ext>
            </a:extLst>
          </p:cNvPr>
          <p:cNvCxnSpPr>
            <a:cxnSpLocks/>
          </p:cNvCxnSpPr>
          <p:nvPr/>
        </p:nvCxnSpPr>
        <p:spPr>
          <a:xfrm>
            <a:off x="2377440" y="5629651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CA97070-03B4-BAE8-826E-DBD9FFCE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52" y="950400"/>
            <a:ext cx="9838696" cy="59076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6B065D9-41DD-720E-6900-34A1C7C9608A}"/>
              </a:ext>
            </a:extLst>
          </p:cNvPr>
          <p:cNvCxnSpPr/>
          <p:nvPr/>
        </p:nvCxnSpPr>
        <p:spPr>
          <a:xfrm>
            <a:off x="7372421" y="1192446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590511-474B-5CDE-E5B6-823B3A39F9F2}"/>
              </a:ext>
            </a:extLst>
          </p:cNvPr>
          <p:cNvSpPr txBox="1"/>
          <p:nvPr/>
        </p:nvSpPr>
        <p:spPr>
          <a:xfrm>
            <a:off x="8861638" y="162388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2025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66481"/>
              </p:ext>
            </p:extLst>
          </p:nvPr>
        </p:nvGraphicFramePr>
        <p:xfrm>
          <a:off x="5414644" y="2010752"/>
          <a:ext cx="6777356" cy="28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277028" imgH="3457595" progId="Excel.Sheet.12">
                  <p:link updateAutomatic="1"/>
                </p:oleObj>
              </mc:Choice>
              <mc:Fallback>
                <p:oleObj name="Worksheet" r:id="rId4" imgW="827702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4644" y="2010752"/>
                        <a:ext cx="6777356" cy="28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58754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2025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01650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442706-03A6-2B7A-6C33-C49D82D05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38381"/>
            <a:ext cx="5995549" cy="360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C0DC10-DC31-AE1D-8F8E-B58E4D294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450" y="3258000"/>
            <a:ext cx="59955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11 de enero 2025 (SE02)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CF9549C4-BE5C-D8F6-8EA1-996DFF93C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841" y="2138778"/>
            <a:ext cx="5395994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76C9C2-D5B3-03F7-5F07-761DC6C3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51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C2F9D76-136E-832A-7466-C50208D5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13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70252" y="1552693"/>
            <a:ext cx="6388101" cy="4276725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38001</TotalTime>
  <Words>374</Words>
  <Application>Microsoft Office PowerPoint</Application>
  <PresentationFormat>Panorámica</PresentationFormat>
  <Paragraphs>56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5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D:\2021\salas 08-2021\SQL-COVID-19.xlsx!residencia (2)!F2C2:F19C12</vt:lpstr>
      <vt:lpstr>file:///D:\2021\salas%2008-2021\Mapa%20COVID-19%20-%20TIA%20-%20Letalidad.xlsm!CASOS!F11C15:F38C38</vt:lpstr>
      <vt:lpstr>file:///D:\2021\salas%2008-2021\Mapa%20COVID-19%20-%20TIA%20-%20Letalidad.xlsm!CASOS!F10C6:F14C9</vt:lpstr>
      <vt:lpstr>file:///D:\2021\salas%2008-2021\Mapa%20COVID-19%20-%20TIA%20-%20Letalidad.xlsm!Letalidad!F11C15:F38C40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2709</cp:revision>
  <dcterms:created xsi:type="dcterms:W3CDTF">2022-02-06T20:00:10Z</dcterms:created>
  <dcterms:modified xsi:type="dcterms:W3CDTF">2025-01-15T02:28:59Z</dcterms:modified>
</cp:coreProperties>
</file>