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-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cat>
          <c:val>
            <c:numRef>
              <c:f>Hoja1!$B$4:$B$1215</c:f>
              <c:numCache>
                <c:formatCode>General</c:formatCode>
                <c:ptCount val="1212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3</c:v>
                </c:pt>
                <c:pt idx="1204">
                  <c:v>2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2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Hospítalizados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Hoja1!$C$4:$C$1215</c:f>
              <c:numCache>
                <c:formatCode>General</c:formatCode>
                <c:ptCount val="1212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71E-4267-ACBD-98507A20D5E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Defunciones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Hoja1!$A$4:$A$1215</c:f>
              <c:numCache>
                <c:formatCode>m/d/yyyy</c:formatCode>
                <c:ptCount val="1212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45693</c:v>
                </c:pt>
                <c:pt idx="1204">
                  <c:v>45694</c:v>
                </c:pt>
                <c:pt idx="1205">
                  <c:v>45695</c:v>
                </c:pt>
                <c:pt idx="1206">
                  <c:v>45696</c:v>
                </c:pt>
                <c:pt idx="1207">
                  <c:v>45698</c:v>
                </c:pt>
                <c:pt idx="1208">
                  <c:v>45699</c:v>
                </c:pt>
                <c:pt idx="1209">
                  <c:v>45700</c:v>
                </c:pt>
                <c:pt idx="1210">
                  <c:v>45705</c:v>
                </c:pt>
                <c:pt idx="1211">
                  <c:v>45725</c:v>
                </c:pt>
              </c:numCache>
            </c:numRef>
          </c:xVal>
          <c:yVal>
            <c:numRef>
              <c:f>Hoja1!$D$4:$D$1215</c:f>
              <c:numCache>
                <c:formatCode>General</c:formatCode>
                <c:ptCount val="1212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71E-4267-ACBD-98507A20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54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3.8699690402476783</c:v>
                </c:pt>
                <c:pt idx="1">
                  <c:v>1.9456767063584717</c:v>
                </c:pt>
                <c:pt idx="2">
                  <c:v>4.2105263157894743</c:v>
                </c:pt>
                <c:pt idx="3">
                  <c:v>5.3726089574359683</c:v>
                </c:pt>
                <c:pt idx="4">
                  <c:v>5.8001436226039891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12/05/2025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10/05/2025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04 al 10 de mayo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19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375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3CA1EC-1B33-FDC8-5865-B89D45E5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2" y="1994200"/>
            <a:ext cx="4227621" cy="16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AA214D-6FE9-0FA2-3A4D-0F209599A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4" y="130372"/>
            <a:ext cx="4704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13895"/>
              </p:ext>
            </p:extLst>
          </p:nvPr>
        </p:nvGraphicFramePr>
        <p:xfrm>
          <a:off x="1051073" y="1223607"/>
          <a:ext cx="10249529" cy="50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59C480-C59A-84AC-3C59-698DE913B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27" y="1261141"/>
            <a:ext cx="9502345" cy="53690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A6AA67-3331-7369-35D8-C72BB21F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24" y="1132212"/>
            <a:ext cx="9694833" cy="50142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4246767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3221333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0D6DD7-89E6-6F38-0399-AE4946DE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1" y="1712972"/>
            <a:ext cx="6435503" cy="388449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85" y="5143950"/>
            <a:ext cx="1808441" cy="68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F0E40-071E-E38E-6285-4542CFD6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378885"/>
            <a:ext cx="5116637" cy="27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F1555-5806-E754-7BE4-B7ECD00E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2" y="2301099"/>
            <a:ext cx="4722054" cy="387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F08EE2-6CB1-23A8-8A7D-993F71C41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113" y="2267263"/>
            <a:ext cx="4526352" cy="37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10 de mayo 2025 (SE19)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344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699135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40871</TotalTime>
  <Words>462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2827</cp:revision>
  <dcterms:created xsi:type="dcterms:W3CDTF">2022-02-06T20:00:10Z</dcterms:created>
  <dcterms:modified xsi:type="dcterms:W3CDTF">2025-05-12T13:37:20Z</dcterms:modified>
</cp:coreProperties>
</file>