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80" r:id="rId11"/>
    <p:sldId id="266" r:id="rId12"/>
    <p:sldId id="274" r:id="rId13"/>
    <p:sldId id="281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1A2D6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mportamiento-grafi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cat>
          <c:val>
            <c:numRef>
              <c:f>Hoja1!$B$4:$B$1215</c:f>
              <c:numCache>
                <c:formatCode>General</c:formatCode>
                <c:ptCount val="1212"/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  <c:pt idx="18">
                  <c:v>11</c:v>
                </c:pt>
                <c:pt idx="19">
                  <c:v>16</c:v>
                </c:pt>
                <c:pt idx="20">
                  <c:v>3</c:v>
                </c:pt>
                <c:pt idx="21">
                  <c:v>8</c:v>
                </c:pt>
                <c:pt idx="22">
                  <c:v>2</c:v>
                </c:pt>
                <c:pt idx="23">
                  <c:v>16</c:v>
                </c:pt>
                <c:pt idx="24">
                  <c:v>7</c:v>
                </c:pt>
                <c:pt idx="25">
                  <c:v>13</c:v>
                </c:pt>
                <c:pt idx="26">
                  <c:v>6</c:v>
                </c:pt>
                <c:pt idx="27">
                  <c:v>8</c:v>
                </c:pt>
                <c:pt idx="28">
                  <c:v>11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1</c:v>
                </c:pt>
                <c:pt idx="33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10</c:v>
                </c:pt>
                <c:pt idx="38">
                  <c:v>4</c:v>
                </c:pt>
                <c:pt idx="39">
                  <c:v>4</c:v>
                </c:pt>
                <c:pt idx="40">
                  <c:v>8</c:v>
                </c:pt>
                <c:pt idx="41">
                  <c:v>4</c:v>
                </c:pt>
                <c:pt idx="42">
                  <c:v>22</c:v>
                </c:pt>
                <c:pt idx="43">
                  <c:v>20</c:v>
                </c:pt>
                <c:pt idx="44">
                  <c:v>11</c:v>
                </c:pt>
                <c:pt idx="45">
                  <c:v>11</c:v>
                </c:pt>
                <c:pt idx="46">
                  <c:v>32</c:v>
                </c:pt>
                <c:pt idx="47">
                  <c:v>20</c:v>
                </c:pt>
                <c:pt idx="48">
                  <c:v>1</c:v>
                </c:pt>
                <c:pt idx="49">
                  <c:v>23</c:v>
                </c:pt>
                <c:pt idx="50">
                  <c:v>15</c:v>
                </c:pt>
                <c:pt idx="51">
                  <c:v>21</c:v>
                </c:pt>
                <c:pt idx="52">
                  <c:v>24</c:v>
                </c:pt>
                <c:pt idx="53">
                  <c:v>39</c:v>
                </c:pt>
                <c:pt idx="54">
                  <c:v>45</c:v>
                </c:pt>
                <c:pt idx="55">
                  <c:v>15</c:v>
                </c:pt>
                <c:pt idx="56">
                  <c:v>29</c:v>
                </c:pt>
                <c:pt idx="57">
                  <c:v>25</c:v>
                </c:pt>
                <c:pt idx="58">
                  <c:v>12</c:v>
                </c:pt>
                <c:pt idx="59">
                  <c:v>5</c:v>
                </c:pt>
                <c:pt idx="60">
                  <c:v>11</c:v>
                </c:pt>
                <c:pt idx="61">
                  <c:v>1</c:v>
                </c:pt>
                <c:pt idx="62">
                  <c:v>1</c:v>
                </c:pt>
                <c:pt idx="63">
                  <c:v>5</c:v>
                </c:pt>
                <c:pt idx="64">
                  <c:v>3</c:v>
                </c:pt>
                <c:pt idx="65">
                  <c:v>1</c:v>
                </c:pt>
                <c:pt idx="66">
                  <c:v>50</c:v>
                </c:pt>
                <c:pt idx="67">
                  <c:v>63</c:v>
                </c:pt>
                <c:pt idx="68">
                  <c:v>35</c:v>
                </c:pt>
                <c:pt idx="69">
                  <c:v>1</c:v>
                </c:pt>
                <c:pt idx="70">
                  <c:v>46</c:v>
                </c:pt>
                <c:pt idx="71">
                  <c:v>19</c:v>
                </c:pt>
                <c:pt idx="72">
                  <c:v>23</c:v>
                </c:pt>
                <c:pt idx="73">
                  <c:v>23</c:v>
                </c:pt>
                <c:pt idx="74">
                  <c:v>11</c:v>
                </c:pt>
                <c:pt idx="75">
                  <c:v>2</c:v>
                </c:pt>
                <c:pt idx="77">
                  <c:v>15</c:v>
                </c:pt>
                <c:pt idx="78">
                  <c:v>21</c:v>
                </c:pt>
                <c:pt idx="79">
                  <c:v>25</c:v>
                </c:pt>
                <c:pt idx="80">
                  <c:v>40</c:v>
                </c:pt>
                <c:pt idx="81">
                  <c:v>70</c:v>
                </c:pt>
                <c:pt idx="82">
                  <c:v>13</c:v>
                </c:pt>
                <c:pt idx="83">
                  <c:v>9</c:v>
                </c:pt>
                <c:pt idx="84">
                  <c:v>42</c:v>
                </c:pt>
                <c:pt idx="85">
                  <c:v>37</c:v>
                </c:pt>
                <c:pt idx="86">
                  <c:v>20</c:v>
                </c:pt>
                <c:pt idx="87">
                  <c:v>5</c:v>
                </c:pt>
                <c:pt idx="88">
                  <c:v>9</c:v>
                </c:pt>
                <c:pt idx="89">
                  <c:v>4</c:v>
                </c:pt>
                <c:pt idx="90">
                  <c:v>1</c:v>
                </c:pt>
                <c:pt idx="91">
                  <c:v>9</c:v>
                </c:pt>
                <c:pt idx="92">
                  <c:v>5</c:v>
                </c:pt>
                <c:pt idx="93">
                  <c:v>1</c:v>
                </c:pt>
                <c:pt idx="94">
                  <c:v>10</c:v>
                </c:pt>
                <c:pt idx="95">
                  <c:v>4</c:v>
                </c:pt>
                <c:pt idx="96">
                  <c:v>4</c:v>
                </c:pt>
                <c:pt idx="97">
                  <c:v>1</c:v>
                </c:pt>
                <c:pt idx="98">
                  <c:v>6</c:v>
                </c:pt>
                <c:pt idx="99">
                  <c:v>16</c:v>
                </c:pt>
                <c:pt idx="100">
                  <c:v>18</c:v>
                </c:pt>
                <c:pt idx="101">
                  <c:v>14</c:v>
                </c:pt>
                <c:pt idx="102">
                  <c:v>16</c:v>
                </c:pt>
                <c:pt idx="103">
                  <c:v>31</c:v>
                </c:pt>
                <c:pt idx="104">
                  <c:v>3</c:v>
                </c:pt>
                <c:pt idx="105">
                  <c:v>25</c:v>
                </c:pt>
                <c:pt idx="106">
                  <c:v>24</c:v>
                </c:pt>
                <c:pt idx="107">
                  <c:v>23</c:v>
                </c:pt>
                <c:pt idx="108">
                  <c:v>24</c:v>
                </c:pt>
                <c:pt idx="109">
                  <c:v>19</c:v>
                </c:pt>
                <c:pt idx="110">
                  <c:v>16</c:v>
                </c:pt>
                <c:pt idx="111">
                  <c:v>2</c:v>
                </c:pt>
                <c:pt idx="112">
                  <c:v>28</c:v>
                </c:pt>
                <c:pt idx="113">
                  <c:v>31</c:v>
                </c:pt>
                <c:pt idx="114">
                  <c:v>19</c:v>
                </c:pt>
                <c:pt idx="115">
                  <c:v>24</c:v>
                </c:pt>
                <c:pt idx="116">
                  <c:v>14</c:v>
                </c:pt>
                <c:pt idx="117">
                  <c:v>12</c:v>
                </c:pt>
                <c:pt idx="119">
                  <c:v>14</c:v>
                </c:pt>
                <c:pt idx="120">
                  <c:v>9</c:v>
                </c:pt>
                <c:pt idx="121">
                  <c:v>18</c:v>
                </c:pt>
                <c:pt idx="122">
                  <c:v>13</c:v>
                </c:pt>
                <c:pt idx="123">
                  <c:v>13</c:v>
                </c:pt>
                <c:pt idx="124">
                  <c:v>9</c:v>
                </c:pt>
                <c:pt idx="125">
                  <c:v>3</c:v>
                </c:pt>
                <c:pt idx="126">
                  <c:v>13</c:v>
                </c:pt>
                <c:pt idx="128">
                  <c:v>9</c:v>
                </c:pt>
                <c:pt idx="129">
                  <c:v>3</c:v>
                </c:pt>
                <c:pt idx="130">
                  <c:v>15</c:v>
                </c:pt>
                <c:pt idx="131">
                  <c:v>10</c:v>
                </c:pt>
                <c:pt idx="132">
                  <c:v>1</c:v>
                </c:pt>
                <c:pt idx="133">
                  <c:v>25</c:v>
                </c:pt>
                <c:pt idx="134">
                  <c:v>13</c:v>
                </c:pt>
                <c:pt idx="135">
                  <c:v>8</c:v>
                </c:pt>
                <c:pt idx="136">
                  <c:v>11</c:v>
                </c:pt>
                <c:pt idx="137">
                  <c:v>14</c:v>
                </c:pt>
                <c:pt idx="138">
                  <c:v>12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18</c:v>
                </c:pt>
                <c:pt idx="143">
                  <c:v>13</c:v>
                </c:pt>
                <c:pt idx="144">
                  <c:v>13</c:v>
                </c:pt>
                <c:pt idx="145">
                  <c:v>5</c:v>
                </c:pt>
                <c:pt idx="146">
                  <c:v>1</c:v>
                </c:pt>
                <c:pt idx="147">
                  <c:v>11</c:v>
                </c:pt>
                <c:pt idx="148">
                  <c:v>4</c:v>
                </c:pt>
                <c:pt idx="149">
                  <c:v>9</c:v>
                </c:pt>
                <c:pt idx="150">
                  <c:v>7</c:v>
                </c:pt>
                <c:pt idx="151">
                  <c:v>9</c:v>
                </c:pt>
                <c:pt idx="152">
                  <c:v>4</c:v>
                </c:pt>
                <c:pt idx="153">
                  <c:v>1</c:v>
                </c:pt>
                <c:pt idx="154">
                  <c:v>5</c:v>
                </c:pt>
                <c:pt idx="155">
                  <c:v>4</c:v>
                </c:pt>
                <c:pt idx="156">
                  <c:v>5</c:v>
                </c:pt>
                <c:pt idx="157">
                  <c:v>4</c:v>
                </c:pt>
                <c:pt idx="158">
                  <c:v>4</c:v>
                </c:pt>
                <c:pt idx="159">
                  <c:v>2</c:v>
                </c:pt>
                <c:pt idx="161">
                  <c:v>6</c:v>
                </c:pt>
                <c:pt idx="162">
                  <c:v>12</c:v>
                </c:pt>
                <c:pt idx="163">
                  <c:v>7</c:v>
                </c:pt>
                <c:pt idx="164">
                  <c:v>7</c:v>
                </c:pt>
                <c:pt idx="165">
                  <c:v>8</c:v>
                </c:pt>
                <c:pt idx="166">
                  <c:v>6</c:v>
                </c:pt>
                <c:pt idx="167">
                  <c:v>1</c:v>
                </c:pt>
                <c:pt idx="168">
                  <c:v>10</c:v>
                </c:pt>
                <c:pt idx="169">
                  <c:v>9</c:v>
                </c:pt>
                <c:pt idx="170">
                  <c:v>7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1</c:v>
                </c:pt>
                <c:pt idx="175">
                  <c:v>8</c:v>
                </c:pt>
                <c:pt idx="176">
                  <c:v>10</c:v>
                </c:pt>
                <c:pt idx="177">
                  <c:v>7</c:v>
                </c:pt>
                <c:pt idx="178">
                  <c:v>4</c:v>
                </c:pt>
                <c:pt idx="179">
                  <c:v>10</c:v>
                </c:pt>
                <c:pt idx="180">
                  <c:v>3</c:v>
                </c:pt>
                <c:pt idx="182">
                  <c:v>2</c:v>
                </c:pt>
                <c:pt idx="183">
                  <c:v>4</c:v>
                </c:pt>
                <c:pt idx="184">
                  <c:v>6</c:v>
                </c:pt>
                <c:pt idx="185">
                  <c:v>2</c:v>
                </c:pt>
                <c:pt idx="186">
                  <c:v>9</c:v>
                </c:pt>
                <c:pt idx="187">
                  <c:v>8</c:v>
                </c:pt>
                <c:pt idx="189">
                  <c:v>13</c:v>
                </c:pt>
                <c:pt idx="190">
                  <c:v>8</c:v>
                </c:pt>
                <c:pt idx="191">
                  <c:v>4</c:v>
                </c:pt>
                <c:pt idx="192">
                  <c:v>3</c:v>
                </c:pt>
                <c:pt idx="193">
                  <c:v>1</c:v>
                </c:pt>
                <c:pt idx="194">
                  <c:v>3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6</c:v>
                </c:pt>
                <c:pt idx="200">
                  <c:v>8</c:v>
                </c:pt>
                <c:pt idx="201">
                  <c:v>7</c:v>
                </c:pt>
                <c:pt idx="202">
                  <c:v>1</c:v>
                </c:pt>
                <c:pt idx="203">
                  <c:v>1</c:v>
                </c:pt>
                <c:pt idx="204">
                  <c:v>2</c:v>
                </c:pt>
                <c:pt idx="205">
                  <c:v>6</c:v>
                </c:pt>
                <c:pt idx="206">
                  <c:v>5</c:v>
                </c:pt>
                <c:pt idx="207">
                  <c:v>12</c:v>
                </c:pt>
                <c:pt idx="208">
                  <c:v>3</c:v>
                </c:pt>
                <c:pt idx="210">
                  <c:v>7</c:v>
                </c:pt>
                <c:pt idx="211">
                  <c:v>10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4</c:v>
                </c:pt>
                <c:pt idx="216">
                  <c:v>1</c:v>
                </c:pt>
                <c:pt idx="217">
                  <c:v>6</c:v>
                </c:pt>
                <c:pt idx="218">
                  <c:v>3</c:v>
                </c:pt>
                <c:pt idx="219">
                  <c:v>10</c:v>
                </c:pt>
                <c:pt idx="220">
                  <c:v>10</c:v>
                </c:pt>
                <c:pt idx="221">
                  <c:v>11</c:v>
                </c:pt>
                <c:pt idx="222">
                  <c:v>1</c:v>
                </c:pt>
                <c:pt idx="223">
                  <c:v>1</c:v>
                </c:pt>
                <c:pt idx="224">
                  <c:v>10</c:v>
                </c:pt>
                <c:pt idx="225">
                  <c:v>8</c:v>
                </c:pt>
                <c:pt idx="226">
                  <c:v>10</c:v>
                </c:pt>
                <c:pt idx="227">
                  <c:v>3</c:v>
                </c:pt>
                <c:pt idx="228">
                  <c:v>5</c:v>
                </c:pt>
                <c:pt idx="229">
                  <c:v>6</c:v>
                </c:pt>
                <c:pt idx="231">
                  <c:v>4</c:v>
                </c:pt>
                <c:pt idx="232">
                  <c:v>9</c:v>
                </c:pt>
                <c:pt idx="233">
                  <c:v>2</c:v>
                </c:pt>
                <c:pt idx="234">
                  <c:v>3</c:v>
                </c:pt>
                <c:pt idx="235">
                  <c:v>4</c:v>
                </c:pt>
                <c:pt idx="236">
                  <c:v>5</c:v>
                </c:pt>
                <c:pt idx="238">
                  <c:v>27</c:v>
                </c:pt>
                <c:pt idx="239">
                  <c:v>18</c:v>
                </c:pt>
                <c:pt idx="240">
                  <c:v>6</c:v>
                </c:pt>
                <c:pt idx="241">
                  <c:v>12</c:v>
                </c:pt>
                <c:pt idx="242">
                  <c:v>2</c:v>
                </c:pt>
                <c:pt idx="243">
                  <c:v>7</c:v>
                </c:pt>
                <c:pt idx="245">
                  <c:v>4</c:v>
                </c:pt>
                <c:pt idx="246">
                  <c:v>2</c:v>
                </c:pt>
                <c:pt idx="247">
                  <c:v>4</c:v>
                </c:pt>
                <c:pt idx="248">
                  <c:v>5</c:v>
                </c:pt>
                <c:pt idx="249">
                  <c:v>2</c:v>
                </c:pt>
                <c:pt idx="250">
                  <c:v>4</c:v>
                </c:pt>
                <c:pt idx="251">
                  <c:v>2</c:v>
                </c:pt>
                <c:pt idx="252">
                  <c:v>16</c:v>
                </c:pt>
                <c:pt idx="253">
                  <c:v>19</c:v>
                </c:pt>
                <c:pt idx="254">
                  <c:v>19</c:v>
                </c:pt>
                <c:pt idx="255">
                  <c:v>29</c:v>
                </c:pt>
                <c:pt idx="256">
                  <c:v>18</c:v>
                </c:pt>
                <c:pt idx="257">
                  <c:v>17</c:v>
                </c:pt>
                <c:pt idx="258">
                  <c:v>3</c:v>
                </c:pt>
                <c:pt idx="259">
                  <c:v>15</c:v>
                </c:pt>
                <c:pt idx="260">
                  <c:v>2</c:v>
                </c:pt>
                <c:pt idx="261">
                  <c:v>39</c:v>
                </c:pt>
                <c:pt idx="262">
                  <c:v>21</c:v>
                </c:pt>
                <c:pt idx="263">
                  <c:v>35</c:v>
                </c:pt>
                <c:pt idx="264">
                  <c:v>17</c:v>
                </c:pt>
                <c:pt idx="265">
                  <c:v>8</c:v>
                </c:pt>
                <c:pt idx="266">
                  <c:v>23</c:v>
                </c:pt>
                <c:pt idx="267">
                  <c:v>38</c:v>
                </c:pt>
                <c:pt idx="268">
                  <c:v>45</c:v>
                </c:pt>
                <c:pt idx="269">
                  <c:v>28</c:v>
                </c:pt>
                <c:pt idx="270">
                  <c:v>25</c:v>
                </c:pt>
                <c:pt idx="271">
                  <c:v>15</c:v>
                </c:pt>
                <c:pt idx="272">
                  <c:v>5</c:v>
                </c:pt>
                <c:pt idx="273">
                  <c:v>23</c:v>
                </c:pt>
                <c:pt idx="274">
                  <c:v>15</c:v>
                </c:pt>
                <c:pt idx="275">
                  <c:v>17</c:v>
                </c:pt>
                <c:pt idx="276">
                  <c:v>2</c:v>
                </c:pt>
                <c:pt idx="277">
                  <c:v>16</c:v>
                </c:pt>
                <c:pt idx="278">
                  <c:v>3</c:v>
                </c:pt>
                <c:pt idx="279">
                  <c:v>16</c:v>
                </c:pt>
                <c:pt idx="280">
                  <c:v>9</c:v>
                </c:pt>
                <c:pt idx="281">
                  <c:v>8</c:v>
                </c:pt>
                <c:pt idx="282">
                  <c:v>6</c:v>
                </c:pt>
                <c:pt idx="283">
                  <c:v>5</c:v>
                </c:pt>
                <c:pt idx="284">
                  <c:v>37</c:v>
                </c:pt>
                <c:pt idx="285">
                  <c:v>12</c:v>
                </c:pt>
                <c:pt idx="286">
                  <c:v>40</c:v>
                </c:pt>
                <c:pt idx="287">
                  <c:v>41</c:v>
                </c:pt>
                <c:pt idx="288">
                  <c:v>35</c:v>
                </c:pt>
                <c:pt idx="289">
                  <c:v>37</c:v>
                </c:pt>
                <c:pt idx="290">
                  <c:v>46</c:v>
                </c:pt>
                <c:pt idx="291">
                  <c:v>30</c:v>
                </c:pt>
                <c:pt idx="292">
                  <c:v>8</c:v>
                </c:pt>
                <c:pt idx="293">
                  <c:v>57</c:v>
                </c:pt>
                <c:pt idx="294">
                  <c:v>42</c:v>
                </c:pt>
                <c:pt idx="295">
                  <c:v>42</c:v>
                </c:pt>
                <c:pt idx="296">
                  <c:v>41</c:v>
                </c:pt>
                <c:pt idx="297">
                  <c:v>41</c:v>
                </c:pt>
                <c:pt idx="298">
                  <c:v>28</c:v>
                </c:pt>
                <c:pt idx="299">
                  <c:v>11</c:v>
                </c:pt>
                <c:pt idx="300">
                  <c:v>71</c:v>
                </c:pt>
                <c:pt idx="301">
                  <c:v>63</c:v>
                </c:pt>
                <c:pt idx="302">
                  <c:v>76</c:v>
                </c:pt>
                <c:pt idx="303">
                  <c:v>62</c:v>
                </c:pt>
                <c:pt idx="304">
                  <c:v>69</c:v>
                </c:pt>
                <c:pt idx="305">
                  <c:v>42</c:v>
                </c:pt>
                <c:pt idx="306">
                  <c:v>15</c:v>
                </c:pt>
                <c:pt idx="307">
                  <c:v>71</c:v>
                </c:pt>
                <c:pt idx="308">
                  <c:v>81</c:v>
                </c:pt>
                <c:pt idx="309">
                  <c:v>73</c:v>
                </c:pt>
                <c:pt idx="310">
                  <c:v>46</c:v>
                </c:pt>
                <c:pt idx="311">
                  <c:v>73</c:v>
                </c:pt>
                <c:pt idx="312">
                  <c:v>58</c:v>
                </c:pt>
                <c:pt idx="313">
                  <c:v>24</c:v>
                </c:pt>
                <c:pt idx="314">
                  <c:v>100</c:v>
                </c:pt>
                <c:pt idx="315">
                  <c:v>84</c:v>
                </c:pt>
                <c:pt idx="316">
                  <c:v>71</c:v>
                </c:pt>
                <c:pt idx="317">
                  <c:v>73</c:v>
                </c:pt>
                <c:pt idx="318">
                  <c:v>79</c:v>
                </c:pt>
                <c:pt idx="319">
                  <c:v>68</c:v>
                </c:pt>
                <c:pt idx="320">
                  <c:v>17</c:v>
                </c:pt>
                <c:pt idx="321">
                  <c:v>103</c:v>
                </c:pt>
                <c:pt idx="322">
                  <c:v>72</c:v>
                </c:pt>
                <c:pt idx="323">
                  <c:v>78</c:v>
                </c:pt>
                <c:pt idx="324">
                  <c:v>71</c:v>
                </c:pt>
                <c:pt idx="325">
                  <c:v>72</c:v>
                </c:pt>
                <c:pt idx="326">
                  <c:v>75</c:v>
                </c:pt>
                <c:pt idx="327">
                  <c:v>18</c:v>
                </c:pt>
                <c:pt idx="328">
                  <c:v>90</c:v>
                </c:pt>
                <c:pt idx="329">
                  <c:v>101</c:v>
                </c:pt>
                <c:pt idx="330">
                  <c:v>88</c:v>
                </c:pt>
                <c:pt idx="331">
                  <c:v>81</c:v>
                </c:pt>
                <c:pt idx="332">
                  <c:v>68</c:v>
                </c:pt>
                <c:pt idx="333">
                  <c:v>94</c:v>
                </c:pt>
                <c:pt idx="334">
                  <c:v>21</c:v>
                </c:pt>
                <c:pt idx="335">
                  <c:v>108</c:v>
                </c:pt>
                <c:pt idx="336">
                  <c:v>118</c:v>
                </c:pt>
                <c:pt idx="337">
                  <c:v>100</c:v>
                </c:pt>
                <c:pt idx="338">
                  <c:v>132</c:v>
                </c:pt>
                <c:pt idx="339">
                  <c:v>82</c:v>
                </c:pt>
                <c:pt idx="340">
                  <c:v>84</c:v>
                </c:pt>
                <c:pt idx="341">
                  <c:v>145</c:v>
                </c:pt>
                <c:pt idx="342">
                  <c:v>115</c:v>
                </c:pt>
                <c:pt idx="343">
                  <c:v>106</c:v>
                </c:pt>
                <c:pt idx="344">
                  <c:v>103</c:v>
                </c:pt>
                <c:pt idx="345">
                  <c:v>118</c:v>
                </c:pt>
                <c:pt idx="346">
                  <c:v>86</c:v>
                </c:pt>
                <c:pt idx="347">
                  <c:v>61</c:v>
                </c:pt>
                <c:pt idx="348">
                  <c:v>30</c:v>
                </c:pt>
                <c:pt idx="349">
                  <c:v>106</c:v>
                </c:pt>
                <c:pt idx="350">
                  <c:v>96</c:v>
                </c:pt>
                <c:pt idx="351">
                  <c:v>96</c:v>
                </c:pt>
                <c:pt idx="352">
                  <c:v>115</c:v>
                </c:pt>
                <c:pt idx="353">
                  <c:v>95</c:v>
                </c:pt>
                <c:pt idx="354">
                  <c:v>53</c:v>
                </c:pt>
                <c:pt idx="355">
                  <c:v>21</c:v>
                </c:pt>
                <c:pt idx="356">
                  <c:v>143</c:v>
                </c:pt>
                <c:pt idx="357">
                  <c:v>108</c:v>
                </c:pt>
                <c:pt idx="358">
                  <c:v>83</c:v>
                </c:pt>
                <c:pt idx="359">
                  <c:v>85</c:v>
                </c:pt>
                <c:pt idx="360">
                  <c:v>90</c:v>
                </c:pt>
                <c:pt idx="361">
                  <c:v>75</c:v>
                </c:pt>
                <c:pt idx="362">
                  <c:v>50</c:v>
                </c:pt>
                <c:pt idx="363">
                  <c:v>145</c:v>
                </c:pt>
                <c:pt idx="364">
                  <c:v>148</c:v>
                </c:pt>
                <c:pt idx="365">
                  <c:v>101</c:v>
                </c:pt>
                <c:pt idx="366">
                  <c:v>132</c:v>
                </c:pt>
                <c:pt idx="367">
                  <c:v>132</c:v>
                </c:pt>
                <c:pt idx="368">
                  <c:v>101</c:v>
                </c:pt>
                <c:pt idx="369">
                  <c:v>31</c:v>
                </c:pt>
                <c:pt idx="370">
                  <c:v>131</c:v>
                </c:pt>
                <c:pt idx="371">
                  <c:v>105</c:v>
                </c:pt>
                <c:pt idx="372">
                  <c:v>94</c:v>
                </c:pt>
                <c:pt idx="373">
                  <c:v>45</c:v>
                </c:pt>
                <c:pt idx="374">
                  <c:v>32</c:v>
                </c:pt>
                <c:pt idx="375">
                  <c:v>115</c:v>
                </c:pt>
                <c:pt idx="376">
                  <c:v>37</c:v>
                </c:pt>
                <c:pt idx="377">
                  <c:v>198</c:v>
                </c:pt>
                <c:pt idx="378">
                  <c:v>141</c:v>
                </c:pt>
                <c:pt idx="379">
                  <c:v>110</c:v>
                </c:pt>
                <c:pt idx="380">
                  <c:v>136</c:v>
                </c:pt>
                <c:pt idx="381">
                  <c:v>130</c:v>
                </c:pt>
                <c:pt idx="382">
                  <c:v>123</c:v>
                </c:pt>
                <c:pt idx="383">
                  <c:v>13</c:v>
                </c:pt>
                <c:pt idx="384">
                  <c:v>151</c:v>
                </c:pt>
                <c:pt idx="385">
                  <c:v>119</c:v>
                </c:pt>
                <c:pt idx="386">
                  <c:v>127</c:v>
                </c:pt>
                <c:pt idx="387">
                  <c:v>102</c:v>
                </c:pt>
                <c:pt idx="388">
                  <c:v>134</c:v>
                </c:pt>
                <c:pt idx="389">
                  <c:v>118</c:v>
                </c:pt>
                <c:pt idx="390">
                  <c:v>49</c:v>
                </c:pt>
                <c:pt idx="391">
                  <c:v>145</c:v>
                </c:pt>
                <c:pt idx="392">
                  <c:v>173</c:v>
                </c:pt>
                <c:pt idx="393">
                  <c:v>138</c:v>
                </c:pt>
                <c:pt idx="394">
                  <c:v>166</c:v>
                </c:pt>
                <c:pt idx="395">
                  <c:v>185</c:v>
                </c:pt>
                <c:pt idx="396">
                  <c:v>93</c:v>
                </c:pt>
                <c:pt idx="397">
                  <c:v>11</c:v>
                </c:pt>
                <c:pt idx="398">
                  <c:v>116</c:v>
                </c:pt>
                <c:pt idx="399">
                  <c:v>144</c:v>
                </c:pt>
                <c:pt idx="400">
                  <c:v>75</c:v>
                </c:pt>
                <c:pt idx="401">
                  <c:v>84</c:v>
                </c:pt>
                <c:pt idx="402">
                  <c:v>154</c:v>
                </c:pt>
                <c:pt idx="403">
                  <c:v>31</c:v>
                </c:pt>
                <c:pt idx="404">
                  <c:v>10</c:v>
                </c:pt>
                <c:pt idx="405">
                  <c:v>86</c:v>
                </c:pt>
                <c:pt idx="406">
                  <c:v>84</c:v>
                </c:pt>
                <c:pt idx="407">
                  <c:v>79</c:v>
                </c:pt>
                <c:pt idx="408">
                  <c:v>122</c:v>
                </c:pt>
                <c:pt idx="409">
                  <c:v>88</c:v>
                </c:pt>
                <c:pt idx="410">
                  <c:v>49</c:v>
                </c:pt>
                <c:pt idx="411">
                  <c:v>10</c:v>
                </c:pt>
                <c:pt idx="412">
                  <c:v>121</c:v>
                </c:pt>
                <c:pt idx="413">
                  <c:v>120</c:v>
                </c:pt>
                <c:pt idx="414">
                  <c:v>81</c:v>
                </c:pt>
                <c:pt idx="415">
                  <c:v>127</c:v>
                </c:pt>
                <c:pt idx="416">
                  <c:v>66</c:v>
                </c:pt>
                <c:pt idx="417">
                  <c:v>82</c:v>
                </c:pt>
                <c:pt idx="418">
                  <c:v>29</c:v>
                </c:pt>
                <c:pt idx="419">
                  <c:v>203</c:v>
                </c:pt>
                <c:pt idx="420">
                  <c:v>108</c:v>
                </c:pt>
                <c:pt idx="421">
                  <c:v>63</c:v>
                </c:pt>
                <c:pt idx="422">
                  <c:v>112</c:v>
                </c:pt>
                <c:pt idx="423">
                  <c:v>72</c:v>
                </c:pt>
                <c:pt idx="424">
                  <c:v>59</c:v>
                </c:pt>
                <c:pt idx="425">
                  <c:v>7</c:v>
                </c:pt>
                <c:pt idx="426">
                  <c:v>63</c:v>
                </c:pt>
                <c:pt idx="427">
                  <c:v>46</c:v>
                </c:pt>
                <c:pt idx="428">
                  <c:v>47</c:v>
                </c:pt>
                <c:pt idx="429">
                  <c:v>55</c:v>
                </c:pt>
                <c:pt idx="430">
                  <c:v>109</c:v>
                </c:pt>
                <c:pt idx="431">
                  <c:v>39</c:v>
                </c:pt>
                <c:pt idx="432">
                  <c:v>22</c:v>
                </c:pt>
                <c:pt idx="433">
                  <c:v>92</c:v>
                </c:pt>
                <c:pt idx="434">
                  <c:v>56</c:v>
                </c:pt>
                <c:pt idx="435">
                  <c:v>47</c:v>
                </c:pt>
                <c:pt idx="436">
                  <c:v>37</c:v>
                </c:pt>
                <c:pt idx="437">
                  <c:v>33</c:v>
                </c:pt>
                <c:pt idx="438">
                  <c:v>37</c:v>
                </c:pt>
                <c:pt idx="439">
                  <c:v>1</c:v>
                </c:pt>
                <c:pt idx="440">
                  <c:v>36</c:v>
                </c:pt>
                <c:pt idx="441">
                  <c:v>49</c:v>
                </c:pt>
                <c:pt idx="442">
                  <c:v>21</c:v>
                </c:pt>
                <c:pt idx="443">
                  <c:v>30</c:v>
                </c:pt>
                <c:pt idx="444">
                  <c:v>26</c:v>
                </c:pt>
                <c:pt idx="445">
                  <c:v>33</c:v>
                </c:pt>
                <c:pt idx="446">
                  <c:v>2</c:v>
                </c:pt>
                <c:pt idx="447">
                  <c:v>46</c:v>
                </c:pt>
                <c:pt idx="448">
                  <c:v>33</c:v>
                </c:pt>
                <c:pt idx="449">
                  <c:v>35</c:v>
                </c:pt>
                <c:pt idx="450">
                  <c:v>22</c:v>
                </c:pt>
                <c:pt idx="451">
                  <c:v>30</c:v>
                </c:pt>
                <c:pt idx="452">
                  <c:v>18</c:v>
                </c:pt>
                <c:pt idx="453">
                  <c:v>4</c:v>
                </c:pt>
                <c:pt idx="454">
                  <c:v>15</c:v>
                </c:pt>
                <c:pt idx="455">
                  <c:v>35</c:v>
                </c:pt>
                <c:pt idx="456">
                  <c:v>62</c:v>
                </c:pt>
                <c:pt idx="457">
                  <c:v>42</c:v>
                </c:pt>
                <c:pt idx="458">
                  <c:v>14</c:v>
                </c:pt>
                <c:pt idx="459">
                  <c:v>44</c:v>
                </c:pt>
                <c:pt idx="460">
                  <c:v>5</c:v>
                </c:pt>
                <c:pt idx="461">
                  <c:v>21</c:v>
                </c:pt>
                <c:pt idx="462">
                  <c:v>1</c:v>
                </c:pt>
                <c:pt idx="463">
                  <c:v>20</c:v>
                </c:pt>
                <c:pt idx="464">
                  <c:v>26</c:v>
                </c:pt>
                <c:pt idx="465">
                  <c:v>19</c:v>
                </c:pt>
                <c:pt idx="466">
                  <c:v>8</c:v>
                </c:pt>
                <c:pt idx="467">
                  <c:v>2</c:v>
                </c:pt>
                <c:pt idx="468">
                  <c:v>45</c:v>
                </c:pt>
                <c:pt idx="469">
                  <c:v>18</c:v>
                </c:pt>
                <c:pt idx="470">
                  <c:v>23</c:v>
                </c:pt>
                <c:pt idx="471">
                  <c:v>44</c:v>
                </c:pt>
                <c:pt idx="472">
                  <c:v>50</c:v>
                </c:pt>
                <c:pt idx="473">
                  <c:v>19</c:v>
                </c:pt>
                <c:pt idx="474">
                  <c:v>3</c:v>
                </c:pt>
                <c:pt idx="475">
                  <c:v>19</c:v>
                </c:pt>
                <c:pt idx="476">
                  <c:v>48</c:v>
                </c:pt>
                <c:pt idx="477">
                  <c:v>33</c:v>
                </c:pt>
                <c:pt idx="478">
                  <c:v>14</c:v>
                </c:pt>
                <c:pt idx="479">
                  <c:v>31</c:v>
                </c:pt>
                <c:pt idx="480">
                  <c:v>6</c:v>
                </c:pt>
                <c:pt idx="481">
                  <c:v>2</c:v>
                </c:pt>
                <c:pt idx="482">
                  <c:v>12</c:v>
                </c:pt>
                <c:pt idx="483">
                  <c:v>15</c:v>
                </c:pt>
                <c:pt idx="484">
                  <c:v>18</c:v>
                </c:pt>
                <c:pt idx="485">
                  <c:v>8</c:v>
                </c:pt>
                <c:pt idx="486">
                  <c:v>16</c:v>
                </c:pt>
                <c:pt idx="487">
                  <c:v>20</c:v>
                </c:pt>
                <c:pt idx="488">
                  <c:v>1</c:v>
                </c:pt>
                <c:pt idx="489">
                  <c:v>43</c:v>
                </c:pt>
                <c:pt idx="490">
                  <c:v>10</c:v>
                </c:pt>
                <c:pt idx="491">
                  <c:v>2</c:v>
                </c:pt>
                <c:pt idx="492">
                  <c:v>6</c:v>
                </c:pt>
                <c:pt idx="493">
                  <c:v>15</c:v>
                </c:pt>
                <c:pt idx="494">
                  <c:v>19</c:v>
                </c:pt>
                <c:pt idx="495">
                  <c:v>3</c:v>
                </c:pt>
                <c:pt idx="496">
                  <c:v>35</c:v>
                </c:pt>
                <c:pt idx="497">
                  <c:v>23</c:v>
                </c:pt>
                <c:pt idx="498">
                  <c:v>12</c:v>
                </c:pt>
                <c:pt idx="499">
                  <c:v>11</c:v>
                </c:pt>
                <c:pt idx="500">
                  <c:v>17</c:v>
                </c:pt>
                <c:pt idx="501">
                  <c:v>5</c:v>
                </c:pt>
                <c:pt idx="502">
                  <c:v>1</c:v>
                </c:pt>
                <c:pt idx="503">
                  <c:v>17</c:v>
                </c:pt>
                <c:pt idx="504">
                  <c:v>10</c:v>
                </c:pt>
                <c:pt idx="505">
                  <c:v>9</c:v>
                </c:pt>
                <c:pt idx="506">
                  <c:v>7</c:v>
                </c:pt>
                <c:pt idx="507">
                  <c:v>13</c:v>
                </c:pt>
                <c:pt idx="508">
                  <c:v>20</c:v>
                </c:pt>
                <c:pt idx="509">
                  <c:v>3</c:v>
                </c:pt>
                <c:pt idx="510">
                  <c:v>18</c:v>
                </c:pt>
                <c:pt idx="511">
                  <c:v>23</c:v>
                </c:pt>
                <c:pt idx="512">
                  <c:v>20</c:v>
                </c:pt>
                <c:pt idx="513">
                  <c:v>26</c:v>
                </c:pt>
                <c:pt idx="514">
                  <c:v>19</c:v>
                </c:pt>
                <c:pt idx="515">
                  <c:v>7</c:v>
                </c:pt>
                <c:pt idx="516">
                  <c:v>2</c:v>
                </c:pt>
                <c:pt idx="517">
                  <c:v>29</c:v>
                </c:pt>
                <c:pt idx="518">
                  <c:v>32</c:v>
                </c:pt>
                <c:pt idx="519">
                  <c:v>39</c:v>
                </c:pt>
                <c:pt idx="520">
                  <c:v>15</c:v>
                </c:pt>
                <c:pt idx="521">
                  <c:v>10</c:v>
                </c:pt>
                <c:pt idx="522">
                  <c:v>23</c:v>
                </c:pt>
                <c:pt idx="523">
                  <c:v>4</c:v>
                </c:pt>
                <c:pt idx="524">
                  <c:v>3</c:v>
                </c:pt>
                <c:pt idx="525">
                  <c:v>25</c:v>
                </c:pt>
                <c:pt idx="526">
                  <c:v>20</c:v>
                </c:pt>
                <c:pt idx="527">
                  <c:v>23</c:v>
                </c:pt>
                <c:pt idx="528">
                  <c:v>17</c:v>
                </c:pt>
                <c:pt idx="529">
                  <c:v>12</c:v>
                </c:pt>
                <c:pt idx="531">
                  <c:v>22</c:v>
                </c:pt>
                <c:pt idx="532">
                  <c:v>9</c:v>
                </c:pt>
                <c:pt idx="533">
                  <c:v>7</c:v>
                </c:pt>
                <c:pt idx="534">
                  <c:v>11</c:v>
                </c:pt>
                <c:pt idx="535">
                  <c:v>18</c:v>
                </c:pt>
                <c:pt idx="536">
                  <c:v>10</c:v>
                </c:pt>
                <c:pt idx="537">
                  <c:v>4</c:v>
                </c:pt>
                <c:pt idx="538">
                  <c:v>39</c:v>
                </c:pt>
                <c:pt idx="539">
                  <c:v>12</c:v>
                </c:pt>
                <c:pt idx="540">
                  <c:v>15</c:v>
                </c:pt>
                <c:pt idx="541">
                  <c:v>7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6</c:v>
                </c:pt>
                <c:pt idx="546">
                  <c:v>13</c:v>
                </c:pt>
                <c:pt idx="547">
                  <c:v>25</c:v>
                </c:pt>
                <c:pt idx="548">
                  <c:v>12</c:v>
                </c:pt>
                <c:pt idx="549">
                  <c:v>9</c:v>
                </c:pt>
                <c:pt idx="550">
                  <c:v>18</c:v>
                </c:pt>
                <c:pt idx="551">
                  <c:v>2</c:v>
                </c:pt>
                <c:pt idx="552">
                  <c:v>15</c:v>
                </c:pt>
                <c:pt idx="553">
                  <c:v>15</c:v>
                </c:pt>
                <c:pt idx="554">
                  <c:v>10</c:v>
                </c:pt>
                <c:pt idx="555">
                  <c:v>15</c:v>
                </c:pt>
                <c:pt idx="556">
                  <c:v>13</c:v>
                </c:pt>
                <c:pt idx="557">
                  <c:v>7</c:v>
                </c:pt>
                <c:pt idx="558">
                  <c:v>2</c:v>
                </c:pt>
                <c:pt idx="559">
                  <c:v>20</c:v>
                </c:pt>
                <c:pt idx="560">
                  <c:v>7</c:v>
                </c:pt>
                <c:pt idx="561">
                  <c:v>6</c:v>
                </c:pt>
                <c:pt idx="562">
                  <c:v>13</c:v>
                </c:pt>
                <c:pt idx="563">
                  <c:v>2</c:v>
                </c:pt>
                <c:pt idx="564">
                  <c:v>3</c:v>
                </c:pt>
                <c:pt idx="565">
                  <c:v>4</c:v>
                </c:pt>
                <c:pt idx="566">
                  <c:v>19</c:v>
                </c:pt>
                <c:pt idx="567">
                  <c:v>8</c:v>
                </c:pt>
                <c:pt idx="568">
                  <c:v>6</c:v>
                </c:pt>
                <c:pt idx="569">
                  <c:v>19</c:v>
                </c:pt>
                <c:pt idx="570">
                  <c:v>9</c:v>
                </c:pt>
                <c:pt idx="571">
                  <c:v>2</c:v>
                </c:pt>
                <c:pt idx="572">
                  <c:v>1</c:v>
                </c:pt>
                <c:pt idx="573">
                  <c:v>10</c:v>
                </c:pt>
                <c:pt idx="574">
                  <c:v>10</c:v>
                </c:pt>
                <c:pt idx="575">
                  <c:v>15</c:v>
                </c:pt>
                <c:pt idx="576">
                  <c:v>12</c:v>
                </c:pt>
                <c:pt idx="577">
                  <c:v>4</c:v>
                </c:pt>
                <c:pt idx="578">
                  <c:v>8</c:v>
                </c:pt>
                <c:pt idx="579">
                  <c:v>1</c:v>
                </c:pt>
                <c:pt idx="580">
                  <c:v>15</c:v>
                </c:pt>
                <c:pt idx="581">
                  <c:v>18</c:v>
                </c:pt>
                <c:pt idx="582">
                  <c:v>21</c:v>
                </c:pt>
                <c:pt idx="583">
                  <c:v>29</c:v>
                </c:pt>
                <c:pt idx="584">
                  <c:v>21</c:v>
                </c:pt>
                <c:pt idx="585">
                  <c:v>11</c:v>
                </c:pt>
                <c:pt idx="586">
                  <c:v>3</c:v>
                </c:pt>
                <c:pt idx="587">
                  <c:v>4</c:v>
                </c:pt>
                <c:pt idx="588">
                  <c:v>30</c:v>
                </c:pt>
                <c:pt idx="589">
                  <c:v>27</c:v>
                </c:pt>
                <c:pt idx="590">
                  <c:v>19</c:v>
                </c:pt>
                <c:pt idx="591">
                  <c:v>21</c:v>
                </c:pt>
                <c:pt idx="592">
                  <c:v>11</c:v>
                </c:pt>
                <c:pt idx="593">
                  <c:v>1</c:v>
                </c:pt>
                <c:pt idx="594">
                  <c:v>17</c:v>
                </c:pt>
                <c:pt idx="595">
                  <c:v>22</c:v>
                </c:pt>
                <c:pt idx="596">
                  <c:v>32</c:v>
                </c:pt>
                <c:pt idx="597">
                  <c:v>21</c:v>
                </c:pt>
                <c:pt idx="598">
                  <c:v>27</c:v>
                </c:pt>
                <c:pt idx="599">
                  <c:v>20</c:v>
                </c:pt>
                <c:pt idx="600">
                  <c:v>18</c:v>
                </c:pt>
                <c:pt idx="601">
                  <c:v>28</c:v>
                </c:pt>
                <c:pt idx="602">
                  <c:v>21</c:v>
                </c:pt>
                <c:pt idx="603">
                  <c:v>24</c:v>
                </c:pt>
                <c:pt idx="604">
                  <c:v>23</c:v>
                </c:pt>
                <c:pt idx="605">
                  <c:v>26</c:v>
                </c:pt>
                <c:pt idx="606">
                  <c:v>10</c:v>
                </c:pt>
                <c:pt idx="607">
                  <c:v>3</c:v>
                </c:pt>
                <c:pt idx="608">
                  <c:v>21</c:v>
                </c:pt>
                <c:pt idx="609">
                  <c:v>21</c:v>
                </c:pt>
                <c:pt idx="610">
                  <c:v>27</c:v>
                </c:pt>
                <c:pt idx="611">
                  <c:v>18</c:v>
                </c:pt>
                <c:pt idx="612">
                  <c:v>22</c:v>
                </c:pt>
                <c:pt idx="613">
                  <c:v>13</c:v>
                </c:pt>
                <c:pt idx="614">
                  <c:v>4</c:v>
                </c:pt>
                <c:pt idx="615">
                  <c:v>33</c:v>
                </c:pt>
                <c:pt idx="616">
                  <c:v>15</c:v>
                </c:pt>
                <c:pt idx="617">
                  <c:v>19</c:v>
                </c:pt>
                <c:pt idx="618">
                  <c:v>26</c:v>
                </c:pt>
                <c:pt idx="619">
                  <c:v>26</c:v>
                </c:pt>
                <c:pt idx="620">
                  <c:v>16</c:v>
                </c:pt>
                <c:pt idx="621">
                  <c:v>6</c:v>
                </c:pt>
                <c:pt idx="622">
                  <c:v>22</c:v>
                </c:pt>
                <c:pt idx="623">
                  <c:v>22</c:v>
                </c:pt>
                <c:pt idx="624">
                  <c:v>7</c:v>
                </c:pt>
                <c:pt idx="625">
                  <c:v>23</c:v>
                </c:pt>
                <c:pt idx="626">
                  <c:v>26</c:v>
                </c:pt>
                <c:pt idx="627">
                  <c:v>21</c:v>
                </c:pt>
                <c:pt idx="628">
                  <c:v>3</c:v>
                </c:pt>
                <c:pt idx="629">
                  <c:v>30</c:v>
                </c:pt>
                <c:pt idx="630">
                  <c:v>33</c:v>
                </c:pt>
                <c:pt idx="631">
                  <c:v>13</c:v>
                </c:pt>
                <c:pt idx="632">
                  <c:v>18</c:v>
                </c:pt>
                <c:pt idx="633">
                  <c:v>19</c:v>
                </c:pt>
                <c:pt idx="634">
                  <c:v>9</c:v>
                </c:pt>
                <c:pt idx="635">
                  <c:v>2</c:v>
                </c:pt>
                <c:pt idx="636">
                  <c:v>12</c:v>
                </c:pt>
                <c:pt idx="637">
                  <c:v>16</c:v>
                </c:pt>
                <c:pt idx="638">
                  <c:v>24</c:v>
                </c:pt>
                <c:pt idx="639">
                  <c:v>22</c:v>
                </c:pt>
                <c:pt idx="640">
                  <c:v>16</c:v>
                </c:pt>
                <c:pt idx="641">
                  <c:v>1</c:v>
                </c:pt>
                <c:pt idx="642">
                  <c:v>8</c:v>
                </c:pt>
                <c:pt idx="643">
                  <c:v>44</c:v>
                </c:pt>
                <c:pt idx="644">
                  <c:v>30</c:v>
                </c:pt>
                <c:pt idx="645">
                  <c:v>20</c:v>
                </c:pt>
                <c:pt idx="646">
                  <c:v>23</c:v>
                </c:pt>
                <c:pt idx="647">
                  <c:v>13</c:v>
                </c:pt>
                <c:pt idx="648">
                  <c:v>6</c:v>
                </c:pt>
                <c:pt idx="649">
                  <c:v>12</c:v>
                </c:pt>
                <c:pt idx="650">
                  <c:v>74</c:v>
                </c:pt>
                <c:pt idx="651">
                  <c:v>52</c:v>
                </c:pt>
                <c:pt idx="652">
                  <c:v>73</c:v>
                </c:pt>
                <c:pt idx="653">
                  <c:v>79</c:v>
                </c:pt>
                <c:pt idx="654">
                  <c:v>52</c:v>
                </c:pt>
                <c:pt idx="655">
                  <c:v>114</c:v>
                </c:pt>
                <c:pt idx="656">
                  <c:v>11</c:v>
                </c:pt>
                <c:pt idx="657">
                  <c:v>189</c:v>
                </c:pt>
                <c:pt idx="658">
                  <c:v>169</c:v>
                </c:pt>
                <c:pt idx="659">
                  <c:v>218</c:v>
                </c:pt>
                <c:pt idx="660">
                  <c:v>262</c:v>
                </c:pt>
                <c:pt idx="661">
                  <c:v>291</c:v>
                </c:pt>
                <c:pt idx="662">
                  <c:v>250</c:v>
                </c:pt>
                <c:pt idx="663">
                  <c:v>111</c:v>
                </c:pt>
                <c:pt idx="664">
                  <c:v>510</c:v>
                </c:pt>
                <c:pt idx="665">
                  <c:v>525</c:v>
                </c:pt>
                <c:pt idx="666">
                  <c:v>581</c:v>
                </c:pt>
                <c:pt idx="667">
                  <c:v>566</c:v>
                </c:pt>
                <c:pt idx="668">
                  <c:v>488</c:v>
                </c:pt>
                <c:pt idx="669">
                  <c:v>329</c:v>
                </c:pt>
                <c:pt idx="670">
                  <c:v>139</c:v>
                </c:pt>
                <c:pt idx="671">
                  <c:v>499</c:v>
                </c:pt>
                <c:pt idx="672">
                  <c:v>428</c:v>
                </c:pt>
                <c:pt idx="673">
                  <c:v>414</c:v>
                </c:pt>
                <c:pt idx="674">
                  <c:v>343</c:v>
                </c:pt>
                <c:pt idx="675">
                  <c:v>314</c:v>
                </c:pt>
                <c:pt idx="676">
                  <c:v>254</c:v>
                </c:pt>
                <c:pt idx="677">
                  <c:v>83</c:v>
                </c:pt>
                <c:pt idx="678">
                  <c:v>242</c:v>
                </c:pt>
                <c:pt idx="679">
                  <c:v>219</c:v>
                </c:pt>
                <c:pt idx="680">
                  <c:v>206</c:v>
                </c:pt>
                <c:pt idx="681">
                  <c:v>161</c:v>
                </c:pt>
                <c:pt idx="682">
                  <c:v>158</c:v>
                </c:pt>
                <c:pt idx="683">
                  <c:v>121</c:v>
                </c:pt>
                <c:pt idx="684">
                  <c:v>41</c:v>
                </c:pt>
                <c:pt idx="685">
                  <c:v>138</c:v>
                </c:pt>
                <c:pt idx="686">
                  <c:v>98</c:v>
                </c:pt>
                <c:pt idx="687">
                  <c:v>82</c:v>
                </c:pt>
                <c:pt idx="688">
                  <c:v>104</c:v>
                </c:pt>
                <c:pt idx="689">
                  <c:v>56</c:v>
                </c:pt>
                <c:pt idx="690">
                  <c:v>53</c:v>
                </c:pt>
                <c:pt idx="691">
                  <c:v>17</c:v>
                </c:pt>
                <c:pt idx="692">
                  <c:v>38</c:v>
                </c:pt>
                <c:pt idx="693">
                  <c:v>20</c:v>
                </c:pt>
                <c:pt idx="694">
                  <c:v>48</c:v>
                </c:pt>
                <c:pt idx="695">
                  <c:v>32</c:v>
                </c:pt>
                <c:pt idx="696">
                  <c:v>38</c:v>
                </c:pt>
                <c:pt idx="697">
                  <c:v>16</c:v>
                </c:pt>
                <c:pt idx="698">
                  <c:v>13</c:v>
                </c:pt>
                <c:pt idx="699">
                  <c:v>25</c:v>
                </c:pt>
                <c:pt idx="700">
                  <c:v>24</c:v>
                </c:pt>
                <c:pt idx="701">
                  <c:v>21</c:v>
                </c:pt>
                <c:pt idx="702">
                  <c:v>25</c:v>
                </c:pt>
                <c:pt idx="703">
                  <c:v>18</c:v>
                </c:pt>
                <c:pt idx="704">
                  <c:v>14</c:v>
                </c:pt>
                <c:pt idx="705">
                  <c:v>2</c:v>
                </c:pt>
                <c:pt idx="706">
                  <c:v>8</c:v>
                </c:pt>
                <c:pt idx="707">
                  <c:v>6</c:v>
                </c:pt>
                <c:pt idx="708">
                  <c:v>6</c:v>
                </c:pt>
                <c:pt idx="709">
                  <c:v>13</c:v>
                </c:pt>
                <c:pt idx="710">
                  <c:v>4</c:v>
                </c:pt>
                <c:pt idx="711">
                  <c:v>1</c:v>
                </c:pt>
                <c:pt idx="712">
                  <c:v>1</c:v>
                </c:pt>
                <c:pt idx="713">
                  <c:v>7</c:v>
                </c:pt>
                <c:pt idx="714">
                  <c:v>2</c:v>
                </c:pt>
                <c:pt idx="715">
                  <c:v>8</c:v>
                </c:pt>
                <c:pt idx="716">
                  <c:v>5</c:v>
                </c:pt>
                <c:pt idx="717">
                  <c:v>3</c:v>
                </c:pt>
                <c:pt idx="718">
                  <c:v>2</c:v>
                </c:pt>
                <c:pt idx="719">
                  <c:v>2</c:v>
                </c:pt>
                <c:pt idx="720">
                  <c:v>1</c:v>
                </c:pt>
                <c:pt idx="721">
                  <c:v>4</c:v>
                </c:pt>
                <c:pt idx="722">
                  <c:v>3</c:v>
                </c:pt>
                <c:pt idx="723">
                  <c:v>4</c:v>
                </c:pt>
                <c:pt idx="724">
                  <c:v>2</c:v>
                </c:pt>
                <c:pt idx="725">
                  <c:v>6</c:v>
                </c:pt>
                <c:pt idx="726">
                  <c:v>2</c:v>
                </c:pt>
                <c:pt idx="727">
                  <c:v>8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1</c:v>
                </c:pt>
                <c:pt idx="732">
                  <c:v>1</c:v>
                </c:pt>
                <c:pt idx="734">
                  <c:v>4</c:v>
                </c:pt>
                <c:pt idx="735">
                  <c:v>3</c:v>
                </c:pt>
                <c:pt idx="738">
                  <c:v>1</c:v>
                </c:pt>
                <c:pt idx="739">
                  <c:v>1</c:v>
                </c:pt>
                <c:pt idx="740">
                  <c:v>2</c:v>
                </c:pt>
                <c:pt idx="741">
                  <c:v>2</c:v>
                </c:pt>
                <c:pt idx="742">
                  <c:v>1</c:v>
                </c:pt>
                <c:pt idx="743">
                  <c:v>1</c:v>
                </c:pt>
                <c:pt idx="744">
                  <c:v>2</c:v>
                </c:pt>
                <c:pt idx="745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2">
                  <c:v>1</c:v>
                </c:pt>
                <c:pt idx="753">
                  <c:v>3</c:v>
                </c:pt>
                <c:pt idx="754">
                  <c:v>2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2</c:v>
                </c:pt>
                <c:pt idx="759">
                  <c:v>1</c:v>
                </c:pt>
                <c:pt idx="760">
                  <c:v>1</c:v>
                </c:pt>
                <c:pt idx="761">
                  <c:v>2</c:v>
                </c:pt>
                <c:pt idx="762">
                  <c:v>2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3</c:v>
                </c:pt>
                <c:pt idx="767">
                  <c:v>2</c:v>
                </c:pt>
                <c:pt idx="768">
                  <c:v>1</c:v>
                </c:pt>
                <c:pt idx="769">
                  <c:v>3</c:v>
                </c:pt>
                <c:pt idx="770">
                  <c:v>3</c:v>
                </c:pt>
                <c:pt idx="771">
                  <c:v>2</c:v>
                </c:pt>
                <c:pt idx="772">
                  <c:v>1</c:v>
                </c:pt>
                <c:pt idx="773">
                  <c:v>2</c:v>
                </c:pt>
                <c:pt idx="774">
                  <c:v>1</c:v>
                </c:pt>
                <c:pt idx="775">
                  <c:v>11</c:v>
                </c:pt>
                <c:pt idx="776">
                  <c:v>13</c:v>
                </c:pt>
                <c:pt idx="777">
                  <c:v>6</c:v>
                </c:pt>
                <c:pt idx="778">
                  <c:v>12</c:v>
                </c:pt>
                <c:pt idx="779">
                  <c:v>9</c:v>
                </c:pt>
                <c:pt idx="780">
                  <c:v>22</c:v>
                </c:pt>
                <c:pt idx="781">
                  <c:v>4</c:v>
                </c:pt>
                <c:pt idx="782">
                  <c:v>21</c:v>
                </c:pt>
                <c:pt idx="783">
                  <c:v>23</c:v>
                </c:pt>
                <c:pt idx="784">
                  <c:v>20</c:v>
                </c:pt>
                <c:pt idx="785">
                  <c:v>13</c:v>
                </c:pt>
                <c:pt idx="786">
                  <c:v>21</c:v>
                </c:pt>
                <c:pt idx="787">
                  <c:v>14</c:v>
                </c:pt>
                <c:pt idx="788">
                  <c:v>6</c:v>
                </c:pt>
                <c:pt idx="789">
                  <c:v>36</c:v>
                </c:pt>
                <c:pt idx="790">
                  <c:v>41</c:v>
                </c:pt>
                <c:pt idx="791">
                  <c:v>64</c:v>
                </c:pt>
                <c:pt idx="792">
                  <c:v>77</c:v>
                </c:pt>
                <c:pt idx="793">
                  <c:v>77</c:v>
                </c:pt>
                <c:pt idx="794">
                  <c:v>57</c:v>
                </c:pt>
                <c:pt idx="795">
                  <c:v>26</c:v>
                </c:pt>
                <c:pt idx="796">
                  <c:v>108</c:v>
                </c:pt>
                <c:pt idx="797">
                  <c:v>118</c:v>
                </c:pt>
                <c:pt idx="798">
                  <c:v>131</c:v>
                </c:pt>
                <c:pt idx="799">
                  <c:v>136</c:v>
                </c:pt>
                <c:pt idx="800">
                  <c:v>121</c:v>
                </c:pt>
                <c:pt idx="801">
                  <c:v>82</c:v>
                </c:pt>
                <c:pt idx="802">
                  <c:v>48</c:v>
                </c:pt>
                <c:pt idx="803">
                  <c:v>189</c:v>
                </c:pt>
                <c:pt idx="804">
                  <c:v>150</c:v>
                </c:pt>
                <c:pt idx="805">
                  <c:v>123</c:v>
                </c:pt>
                <c:pt idx="806">
                  <c:v>39</c:v>
                </c:pt>
                <c:pt idx="807">
                  <c:v>44</c:v>
                </c:pt>
                <c:pt idx="808">
                  <c:v>111</c:v>
                </c:pt>
                <c:pt idx="809">
                  <c:v>46</c:v>
                </c:pt>
                <c:pt idx="810">
                  <c:v>135</c:v>
                </c:pt>
                <c:pt idx="811">
                  <c:v>119</c:v>
                </c:pt>
                <c:pt idx="812">
                  <c:v>104</c:v>
                </c:pt>
                <c:pt idx="813">
                  <c:v>63</c:v>
                </c:pt>
                <c:pt idx="814">
                  <c:v>48</c:v>
                </c:pt>
                <c:pt idx="815">
                  <c:v>49</c:v>
                </c:pt>
                <c:pt idx="816">
                  <c:v>19</c:v>
                </c:pt>
                <c:pt idx="817">
                  <c:v>94</c:v>
                </c:pt>
                <c:pt idx="818">
                  <c:v>74</c:v>
                </c:pt>
                <c:pt idx="819">
                  <c:v>62</c:v>
                </c:pt>
                <c:pt idx="820">
                  <c:v>45</c:v>
                </c:pt>
                <c:pt idx="821">
                  <c:v>38</c:v>
                </c:pt>
                <c:pt idx="822">
                  <c:v>30</c:v>
                </c:pt>
                <c:pt idx="823">
                  <c:v>8</c:v>
                </c:pt>
                <c:pt idx="824">
                  <c:v>31</c:v>
                </c:pt>
                <c:pt idx="825">
                  <c:v>25</c:v>
                </c:pt>
                <c:pt idx="826">
                  <c:v>29</c:v>
                </c:pt>
                <c:pt idx="827">
                  <c:v>20</c:v>
                </c:pt>
                <c:pt idx="828">
                  <c:v>21</c:v>
                </c:pt>
                <c:pt idx="829">
                  <c:v>14</c:v>
                </c:pt>
                <c:pt idx="830">
                  <c:v>1</c:v>
                </c:pt>
                <c:pt idx="831">
                  <c:v>23</c:v>
                </c:pt>
                <c:pt idx="832">
                  <c:v>48</c:v>
                </c:pt>
                <c:pt idx="833">
                  <c:v>21</c:v>
                </c:pt>
                <c:pt idx="834">
                  <c:v>21</c:v>
                </c:pt>
                <c:pt idx="835">
                  <c:v>12</c:v>
                </c:pt>
                <c:pt idx="836">
                  <c:v>12</c:v>
                </c:pt>
                <c:pt idx="837">
                  <c:v>5</c:v>
                </c:pt>
                <c:pt idx="838">
                  <c:v>14</c:v>
                </c:pt>
                <c:pt idx="840">
                  <c:v>15</c:v>
                </c:pt>
                <c:pt idx="841">
                  <c:v>15</c:v>
                </c:pt>
                <c:pt idx="842">
                  <c:v>9</c:v>
                </c:pt>
                <c:pt idx="843">
                  <c:v>4</c:v>
                </c:pt>
                <c:pt idx="844">
                  <c:v>5</c:v>
                </c:pt>
                <c:pt idx="845">
                  <c:v>6</c:v>
                </c:pt>
                <c:pt idx="846">
                  <c:v>6</c:v>
                </c:pt>
                <c:pt idx="847">
                  <c:v>7</c:v>
                </c:pt>
                <c:pt idx="848">
                  <c:v>4</c:v>
                </c:pt>
                <c:pt idx="849">
                  <c:v>4</c:v>
                </c:pt>
                <c:pt idx="850">
                  <c:v>1</c:v>
                </c:pt>
                <c:pt idx="851">
                  <c:v>2</c:v>
                </c:pt>
                <c:pt idx="852">
                  <c:v>3</c:v>
                </c:pt>
                <c:pt idx="853">
                  <c:v>2</c:v>
                </c:pt>
                <c:pt idx="854">
                  <c:v>1</c:v>
                </c:pt>
                <c:pt idx="855">
                  <c:v>1</c:v>
                </c:pt>
                <c:pt idx="856">
                  <c:v>2</c:v>
                </c:pt>
                <c:pt idx="857">
                  <c:v>2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2</c:v>
                </c:pt>
                <c:pt idx="865">
                  <c:v>2</c:v>
                </c:pt>
                <c:pt idx="868">
                  <c:v>1</c:v>
                </c:pt>
                <c:pt idx="873">
                  <c:v>1</c:v>
                </c:pt>
                <c:pt idx="875">
                  <c:v>1</c:v>
                </c:pt>
                <c:pt idx="877">
                  <c:v>1</c:v>
                </c:pt>
                <c:pt idx="878">
                  <c:v>3</c:v>
                </c:pt>
                <c:pt idx="880">
                  <c:v>3</c:v>
                </c:pt>
                <c:pt idx="882">
                  <c:v>2</c:v>
                </c:pt>
                <c:pt idx="883">
                  <c:v>1</c:v>
                </c:pt>
                <c:pt idx="884">
                  <c:v>6</c:v>
                </c:pt>
                <c:pt idx="885">
                  <c:v>2</c:v>
                </c:pt>
                <c:pt idx="886">
                  <c:v>2</c:v>
                </c:pt>
                <c:pt idx="887">
                  <c:v>3</c:v>
                </c:pt>
                <c:pt idx="888">
                  <c:v>2</c:v>
                </c:pt>
                <c:pt idx="889">
                  <c:v>3</c:v>
                </c:pt>
                <c:pt idx="890">
                  <c:v>4</c:v>
                </c:pt>
                <c:pt idx="891">
                  <c:v>7</c:v>
                </c:pt>
                <c:pt idx="892">
                  <c:v>33</c:v>
                </c:pt>
                <c:pt idx="893">
                  <c:v>19</c:v>
                </c:pt>
                <c:pt idx="894">
                  <c:v>19</c:v>
                </c:pt>
                <c:pt idx="895">
                  <c:v>12</c:v>
                </c:pt>
                <c:pt idx="896">
                  <c:v>40</c:v>
                </c:pt>
                <c:pt idx="897">
                  <c:v>59</c:v>
                </c:pt>
                <c:pt idx="898">
                  <c:v>56</c:v>
                </c:pt>
                <c:pt idx="899">
                  <c:v>57</c:v>
                </c:pt>
                <c:pt idx="900">
                  <c:v>50</c:v>
                </c:pt>
                <c:pt idx="901">
                  <c:v>37</c:v>
                </c:pt>
                <c:pt idx="902">
                  <c:v>10</c:v>
                </c:pt>
                <c:pt idx="903">
                  <c:v>49</c:v>
                </c:pt>
                <c:pt idx="904">
                  <c:v>55</c:v>
                </c:pt>
                <c:pt idx="905">
                  <c:v>54</c:v>
                </c:pt>
                <c:pt idx="906">
                  <c:v>14</c:v>
                </c:pt>
                <c:pt idx="907">
                  <c:v>15</c:v>
                </c:pt>
                <c:pt idx="908">
                  <c:v>44</c:v>
                </c:pt>
                <c:pt idx="909">
                  <c:v>10</c:v>
                </c:pt>
                <c:pt idx="910">
                  <c:v>59</c:v>
                </c:pt>
                <c:pt idx="911">
                  <c:v>38</c:v>
                </c:pt>
                <c:pt idx="912">
                  <c:v>36</c:v>
                </c:pt>
                <c:pt idx="913">
                  <c:v>31</c:v>
                </c:pt>
                <c:pt idx="914">
                  <c:v>32</c:v>
                </c:pt>
                <c:pt idx="915">
                  <c:v>20</c:v>
                </c:pt>
                <c:pt idx="916">
                  <c:v>4</c:v>
                </c:pt>
                <c:pt idx="917">
                  <c:v>26</c:v>
                </c:pt>
                <c:pt idx="918">
                  <c:v>29</c:v>
                </c:pt>
                <c:pt idx="919">
                  <c:v>22</c:v>
                </c:pt>
                <c:pt idx="920">
                  <c:v>15</c:v>
                </c:pt>
                <c:pt idx="921">
                  <c:v>25</c:v>
                </c:pt>
                <c:pt idx="922">
                  <c:v>12</c:v>
                </c:pt>
                <c:pt idx="923">
                  <c:v>6</c:v>
                </c:pt>
                <c:pt idx="924">
                  <c:v>15</c:v>
                </c:pt>
                <c:pt idx="925">
                  <c:v>11</c:v>
                </c:pt>
                <c:pt idx="926">
                  <c:v>18</c:v>
                </c:pt>
                <c:pt idx="927">
                  <c:v>12</c:v>
                </c:pt>
                <c:pt idx="928">
                  <c:v>9</c:v>
                </c:pt>
                <c:pt idx="929">
                  <c:v>4</c:v>
                </c:pt>
                <c:pt idx="930">
                  <c:v>4</c:v>
                </c:pt>
                <c:pt idx="931">
                  <c:v>10</c:v>
                </c:pt>
                <c:pt idx="932">
                  <c:v>13</c:v>
                </c:pt>
                <c:pt idx="933">
                  <c:v>7</c:v>
                </c:pt>
                <c:pt idx="934">
                  <c:v>10</c:v>
                </c:pt>
                <c:pt idx="935">
                  <c:v>8</c:v>
                </c:pt>
                <c:pt idx="936">
                  <c:v>4</c:v>
                </c:pt>
                <c:pt idx="937">
                  <c:v>2</c:v>
                </c:pt>
                <c:pt idx="938">
                  <c:v>7</c:v>
                </c:pt>
                <c:pt idx="939">
                  <c:v>9</c:v>
                </c:pt>
                <c:pt idx="940">
                  <c:v>10</c:v>
                </c:pt>
                <c:pt idx="941">
                  <c:v>8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1</c:v>
                </c:pt>
                <c:pt idx="946">
                  <c:v>2</c:v>
                </c:pt>
                <c:pt idx="947">
                  <c:v>1</c:v>
                </c:pt>
                <c:pt idx="948">
                  <c:v>1</c:v>
                </c:pt>
                <c:pt idx="949">
                  <c:v>2</c:v>
                </c:pt>
                <c:pt idx="950">
                  <c:v>4</c:v>
                </c:pt>
                <c:pt idx="951">
                  <c:v>1</c:v>
                </c:pt>
                <c:pt idx="952">
                  <c:v>2</c:v>
                </c:pt>
                <c:pt idx="953">
                  <c:v>1</c:v>
                </c:pt>
                <c:pt idx="955">
                  <c:v>2</c:v>
                </c:pt>
                <c:pt idx="956">
                  <c:v>1</c:v>
                </c:pt>
                <c:pt idx="957">
                  <c:v>1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1</c:v>
                </c:pt>
                <c:pt idx="964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2</c:v>
                </c:pt>
                <c:pt idx="972">
                  <c:v>1</c:v>
                </c:pt>
                <c:pt idx="973">
                  <c:v>2</c:v>
                </c:pt>
                <c:pt idx="974">
                  <c:v>1</c:v>
                </c:pt>
                <c:pt idx="975">
                  <c:v>2</c:v>
                </c:pt>
                <c:pt idx="976">
                  <c:v>3</c:v>
                </c:pt>
                <c:pt idx="977">
                  <c:v>2</c:v>
                </c:pt>
                <c:pt idx="978">
                  <c:v>3</c:v>
                </c:pt>
                <c:pt idx="979">
                  <c:v>2</c:v>
                </c:pt>
                <c:pt idx="980">
                  <c:v>6</c:v>
                </c:pt>
                <c:pt idx="981">
                  <c:v>1</c:v>
                </c:pt>
                <c:pt idx="982">
                  <c:v>2</c:v>
                </c:pt>
                <c:pt idx="983">
                  <c:v>2</c:v>
                </c:pt>
                <c:pt idx="984">
                  <c:v>5</c:v>
                </c:pt>
                <c:pt idx="985">
                  <c:v>2</c:v>
                </c:pt>
                <c:pt idx="986">
                  <c:v>2</c:v>
                </c:pt>
                <c:pt idx="987">
                  <c:v>5</c:v>
                </c:pt>
                <c:pt idx="988">
                  <c:v>7</c:v>
                </c:pt>
                <c:pt idx="989">
                  <c:v>2</c:v>
                </c:pt>
                <c:pt idx="990">
                  <c:v>3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4</c:v>
                </c:pt>
                <c:pt idx="995">
                  <c:v>1</c:v>
                </c:pt>
                <c:pt idx="996">
                  <c:v>1</c:v>
                </c:pt>
                <c:pt idx="997">
                  <c:v>2</c:v>
                </c:pt>
                <c:pt idx="998">
                  <c:v>1</c:v>
                </c:pt>
                <c:pt idx="999">
                  <c:v>5</c:v>
                </c:pt>
                <c:pt idx="1000">
                  <c:v>4</c:v>
                </c:pt>
                <c:pt idx="1001">
                  <c:v>8</c:v>
                </c:pt>
                <c:pt idx="1002">
                  <c:v>3</c:v>
                </c:pt>
                <c:pt idx="1003">
                  <c:v>2</c:v>
                </c:pt>
                <c:pt idx="1004">
                  <c:v>3</c:v>
                </c:pt>
                <c:pt idx="1005">
                  <c:v>5</c:v>
                </c:pt>
                <c:pt idx="1006">
                  <c:v>3</c:v>
                </c:pt>
                <c:pt idx="1007">
                  <c:v>8</c:v>
                </c:pt>
                <c:pt idx="1008">
                  <c:v>5</c:v>
                </c:pt>
                <c:pt idx="1009">
                  <c:v>5</c:v>
                </c:pt>
                <c:pt idx="1010">
                  <c:v>6</c:v>
                </c:pt>
                <c:pt idx="1011">
                  <c:v>5</c:v>
                </c:pt>
                <c:pt idx="1012">
                  <c:v>2</c:v>
                </c:pt>
                <c:pt idx="1013">
                  <c:v>7</c:v>
                </c:pt>
                <c:pt idx="1014">
                  <c:v>2</c:v>
                </c:pt>
                <c:pt idx="1015">
                  <c:v>5</c:v>
                </c:pt>
                <c:pt idx="1016">
                  <c:v>1</c:v>
                </c:pt>
                <c:pt idx="1017">
                  <c:v>1</c:v>
                </c:pt>
                <c:pt idx="1018">
                  <c:v>5</c:v>
                </c:pt>
                <c:pt idx="1019">
                  <c:v>3</c:v>
                </c:pt>
                <c:pt idx="1020">
                  <c:v>1</c:v>
                </c:pt>
                <c:pt idx="1021">
                  <c:v>1</c:v>
                </c:pt>
                <c:pt idx="1022">
                  <c:v>3</c:v>
                </c:pt>
                <c:pt idx="1023">
                  <c:v>4</c:v>
                </c:pt>
                <c:pt idx="1024">
                  <c:v>2</c:v>
                </c:pt>
                <c:pt idx="1025">
                  <c:v>1</c:v>
                </c:pt>
                <c:pt idx="1026">
                  <c:v>2</c:v>
                </c:pt>
                <c:pt idx="1027">
                  <c:v>1</c:v>
                </c:pt>
                <c:pt idx="1028">
                  <c:v>3</c:v>
                </c:pt>
                <c:pt idx="1029">
                  <c:v>2</c:v>
                </c:pt>
                <c:pt idx="1030">
                  <c:v>3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1</c:v>
                </c:pt>
                <c:pt idx="1038">
                  <c:v>4</c:v>
                </c:pt>
                <c:pt idx="1039">
                  <c:v>2</c:v>
                </c:pt>
                <c:pt idx="1040">
                  <c:v>4</c:v>
                </c:pt>
                <c:pt idx="1041">
                  <c:v>4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1</c:v>
                </c:pt>
                <c:pt idx="1046">
                  <c:v>3</c:v>
                </c:pt>
                <c:pt idx="1047">
                  <c:v>2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3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3</c:v>
                </c:pt>
                <c:pt idx="1070">
                  <c:v>3</c:v>
                </c:pt>
                <c:pt idx="1071">
                  <c:v>4</c:v>
                </c:pt>
                <c:pt idx="1072">
                  <c:v>3</c:v>
                </c:pt>
                <c:pt idx="1073">
                  <c:v>3</c:v>
                </c:pt>
                <c:pt idx="1074">
                  <c:v>8</c:v>
                </c:pt>
                <c:pt idx="1075">
                  <c:v>29</c:v>
                </c:pt>
                <c:pt idx="1076">
                  <c:v>19</c:v>
                </c:pt>
                <c:pt idx="1077">
                  <c:v>5</c:v>
                </c:pt>
                <c:pt idx="1078">
                  <c:v>6</c:v>
                </c:pt>
                <c:pt idx="1079">
                  <c:v>2</c:v>
                </c:pt>
                <c:pt idx="1080">
                  <c:v>19</c:v>
                </c:pt>
                <c:pt idx="1081">
                  <c:v>5</c:v>
                </c:pt>
                <c:pt idx="1082">
                  <c:v>7</c:v>
                </c:pt>
                <c:pt idx="1083">
                  <c:v>7</c:v>
                </c:pt>
                <c:pt idx="1084">
                  <c:v>1</c:v>
                </c:pt>
                <c:pt idx="1085">
                  <c:v>2</c:v>
                </c:pt>
                <c:pt idx="1086">
                  <c:v>6</c:v>
                </c:pt>
                <c:pt idx="1087">
                  <c:v>18</c:v>
                </c:pt>
                <c:pt idx="1088">
                  <c:v>13</c:v>
                </c:pt>
                <c:pt idx="1089">
                  <c:v>19</c:v>
                </c:pt>
                <c:pt idx="1090">
                  <c:v>21</c:v>
                </c:pt>
                <c:pt idx="1091">
                  <c:v>2</c:v>
                </c:pt>
                <c:pt idx="1092">
                  <c:v>6</c:v>
                </c:pt>
                <c:pt idx="1093">
                  <c:v>1</c:v>
                </c:pt>
                <c:pt idx="1094">
                  <c:v>5</c:v>
                </c:pt>
                <c:pt idx="1095">
                  <c:v>10</c:v>
                </c:pt>
                <c:pt idx="1096">
                  <c:v>14</c:v>
                </c:pt>
                <c:pt idx="1097">
                  <c:v>4</c:v>
                </c:pt>
                <c:pt idx="1098">
                  <c:v>7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3</c:v>
                </c:pt>
                <c:pt idx="1103">
                  <c:v>3</c:v>
                </c:pt>
                <c:pt idx="1104">
                  <c:v>2</c:v>
                </c:pt>
                <c:pt idx="1105">
                  <c:v>2</c:v>
                </c:pt>
                <c:pt idx="1106">
                  <c:v>1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1</c:v>
                </c:pt>
                <c:pt idx="1111">
                  <c:v>7</c:v>
                </c:pt>
                <c:pt idx="1112">
                  <c:v>2</c:v>
                </c:pt>
                <c:pt idx="1113">
                  <c:v>3</c:v>
                </c:pt>
                <c:pt idx="1114">
                  <c:v>4</c:v>
                </c:pt>
                <c:pt idx="1115">
                  <c:v>2</c:v>
                </c:pt>
                <c:pt idx="1117">
                  <c:v>1</c:v>
                </c:pt>
                <c:pt idx="1118">
                  <c:v>2</c:v>
                </c:pt>
                <c:pt idx="1119">
                  <c:v>1</c:v>
                </c:pt>
                <c:pt idx="1120">
                  <c:v>1</c:v>
                </c:pt>
                <c:pt idx="1121">
                  <c:v>2</c:v>
                </c:pt>
                <c:pt idx="1122">
                  <c:v>1</c:v>
                </c:pt>
                <c:pt idx="1123">
                  <c:v>3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2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3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2</c:v>
                </c:pt>
                <c:pt idx="1154">
                  <c:v>1</c:v>
                </c:pt>
                <c:pt idx="1155">
                  <c:v>1</c:v>
                </c:pt>
                <c:pt idx="1156">
                  <c:v>3</c:v>
                </c:pt>
                <c:pt idx="1157">
                  <c:v>1</c:v>
                </c:pt>
                <c:pt idx="1158">
                  <c:v>3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2</c:v>
                </c:pt>
                <c:pt idx="1174">
                  <c:v>1</c:v>
                </c:pt>
                <c:pt idx="1175">
                  <c:v>3</c:v>
                </c:pt>
                <c:pt idx="1176">
                  <c:v>7</c:v>
                </c:pt>
                <c:pt idx="1177">
                  <c:v>3</c:v>
                </c:pt>
                <c:pt idx="1178">
                  <c:v>2</c:v>
                </c:pt>
                <c:pt idx="1179">
                  <c:v>2</c:v>
                </c:pt>
                <c:pt idx="1180">
                  <c:v>5</c:v>
                </c:pt>
                <c:pt idx="1181">
                  <c:v>6</c:v>
                </c:pt>
                <c:pt idx="1182">
                  <c:v>11</c:v>
                </c:pt>
                <c:pt idx="1183">
                  <c:v>6</c:v>
                </c:pt>
                <c:pt idx="1184">
                  <c:v>5</c:v>
                </c:pt>
                <c:pt idx="1185">
                  <c:v>1</c:v>
                </c:pt>
                <c:pt idx="1186">
                  <c:v>7</c:v>
                </c:pt>
                <c:pt idx="1187">
                  <c:v>9</c:v>
                </c:pt>
                <c:pt idx="1188">
                  <c:v>3</c:v>
                </c:pt>
                <c:pt idx="1189">
                  <c:v>2</c:v>
                </c:pt>
                <c:pt idx="1190">
                  <c:v>4</c:v>
                </c:pt>
                <c:pt idx="1191">
                  <c:v>3</c:v>
                </c:pt>
                <c:pt idx="1192">
                  <c:v>3</c:v>
                </c:pt>
                <c:pt idx="1193">
                  <c:v>4</c:v>
                </c:pt>
                <c:pt idx="1194">
                  <c:v>6</c:v>
                </c:pt>
                <c:pt idx="1195">
                  <c:v>4</c:v>
                </c:pt>
                <c:pt idx="1196">
                  <c:v>4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1</c:v>
                </c:pt>
                <c:pt idx="1201">
                  <c:v>1</c:v>
                </c:pt>
                <c:pt idx="1202">
                  <c:v>2</c:v>
                </c:pt>
                <c:pt idx="1203">
                  <c:v>3</c:v>
                </c:pt>
                <c:pt idx="1204">
                  <c:v>2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2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999728"/>
        <c:axId val="997001168"/>
      </c:barChart>
      <c:scatterChart>
        <c:scatterStyle val="smoothMarker"/>
        <c:varyColors val="0"/>
        <c:ser>
          <c:idx val="1"/>
          <c:order val="1"/>
          <c:tx>
            <c:strRef>
              <c:f>Hoja1!$C$3</c:f>
              <c:strCache>
                <c:ptCount val="1"/>
                <c:pt idx="0">
                  <c:v>Hospítalizados</c:v>
                </c:pt>
              </c:strCache>
            </c:strRef>
          </c:tx>
          <c:spPr>
            <a:ln w="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Hoja1!$C$4:$C$1215</c:f>
              <c:numCache>
                <c:formatCode>General</c:formatCode>
                <c:ptCount val="1212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4</c:v>
                </c:pt>
                <c:pt idx="22">
                  <c:v>5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5</c:v>
                </c:pt>
                <c:pt idx="30">
                  <c:v>4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5</c:v>
                </c:pt>
                <c:pt idx="42">
                  <c:v>10</c:v>
                </c:pt>
                <c:pt idx="43">
                  <c:v>7</c:v>
                </c:pt>
                <c:pt idx="44">
                  <c:v>1</c:v>
                </c:pt>
                <c:pt idx="45">
                  <c:v>6</c:v>
                </c:pt>
                <c:pt idx="46">
                  <c:v>5</c:v>
                </c:pt>
                <c:pt idx="47">
                  <c:v>7</c:v>
                </c:pt>
                <c:pt idx="48">
                  <c:v>2</c:v>
                </c:pt>
                <c:pt idx="49">
                  <c:v>11</c:v>
                </c:pt>
                <c:pt idx="50">
                  <c:v>7</c:v>
                </c:pt>
                <c:pt idx="51">
                  <c:v>5</c:v>
                </c:pt>
                <c:pt idx="52">
                  <c:v>10</c:v>
                </c:pt>
                <c:pt idx="53">
                  <c:v>11</c:v>
                </c:pt>
                <c:pt idx="54">
                  <c:v>8</c:v>
                </c:pt>
                <c:pt idx="55">
                  <c:v>8</c:v>
                </c:pt>
                <c:pt idx="56">
                  <c:v>6</c:v>
                </c:pt>
                <c:pt idx="57">
                  <c:v>9</c:v>
                </c:pt>
                <c:pt idx="58">
                  <c:v>4</c:v>
                </c:pt>
                <c:pt idx="59">
                  <c:v>9</c:v>
                </c:pt>
                <c:pt idx="60">
                  <c:v>10</c:v>
                </c:pt>
                <c:pt idx="61">
                  <c:v>13</c:v>
                </c:pt>
                <c:pt idx="62">
                  <c:v>8</c:v>
                </c:pt>
                <c:pt idx="63">
                  <c:v>8</c:v>
                </c:pt>
                <c:pt idx="64">
                  <c:v>11</c:v>
                </c:pt>
                <c:pt idx="65">
                  <c:v>11</c:v>
                </c:pt>
                <c:pt idx="66">
                  <c:v>15</c:v>
                </c:pt>
                <c:pt idx="67">
                  <c:v>11</c:v>
                </c:pt>
                <c:pt idx="68">
                  <c:v>10</c:v>
                </c:pt>
                <c:pt idx="69">
                  <c:v>8</c:v>
                </c:pt>
                <c:pt idx="70">
                  <c:v>17</c:v>
                </c:pt>
                <c:pt idx="71">
                  <c:v>9</c:v>
                </c:pt>
                <c:pt idx="72">
                  <c:v>15</c:v>
                </c:pt>
                <c:pt idx="73">
                  <c:v>6</c:v>
                </c:pt>
                <c:pt idx="74">
                  <c:v>14</c:v>
                </c:pt>
                <c:pt idx="75">
                  <c:v>7</c:v>
                </c:pt>
                <c:pt idx="76">
                  <c:v>19</c:v>
                </c:pt>
                <c:pt idx="77">
                  <c:v>10</c:v>
                </c:pt>
                <c:pt idx="78">
                  <c:v>6</c:v>
                </c:pt>
                <c:pt idx="79">
                  <c:v>13</c:v>
                </c:pt>
                <c:pt idx="80">
                  <c:v>9</c:v>
                </c:pt>
                <c:pt idx="81">
                  <c:v>2</c:v>
                </c:pt>
                <c:pt idx="82">
                  <c:v>10</c:v>
                </c:pt>
                <c:pt idx="83">
                  <c:v>14</c:v>
                </c:pt>
                <c:pt idx="84">
                  <c:v>9</c:v>
                </c:pt>
                <c:pt idx="85">
                  <c:v>6</c:v>
                </c:pt>
                <c:pt idx="86">
                  <c:v>9</c:v>
                </c:pt>
                <c:pt idx="87">
                  <c:v>6</c:v>
                </c:pt>
                <c:pt idx="88">
                  <c:v>9</c:v>
                </c:pt>
                <c:pt idx="89">
                  <c:v>8</c:v>
                </c:pt>
                <c:pt idx="90">
                  <c:v>4</c:v>
                </c:pt>
                <c:pt idx="91">
                  <c:v>2</c:v>
                </c:pt>
                <c:pt idx="92">
                  <c:v>4</c:v>
                </c:pt>
                <c:pt idx="93">
                  <c:v>12</c:v>
                </c:pt>
                <c:pt idx="94">
                  <c:v>5</c:v>
                </c:pt>
                <c:pt idx="95">
                  <c:v>7</c:v>
                </c:pt>
                <c:pt idx="96">
                  <c:v>3</c:v>
                </c:pt>
                <c:pt idx="97">
                  <c:v>7</c:v>
                </c:pt>
                <c:pt idx="98">
                  <c:v>10</c:v>
                </c:pt>
                <c:pt idx="99">
                  <c:v>7</c:v>
                </c:pt>
                <c:pt idx="100">
                  <c:v>1</c:v>
                </c:pt>
                <c:pt idx="101">
                  <c:v>3</c:v>
                </c:pt>
                <c:pt idx="102">
                  <c:v>7</c:v>
                </c:pt>
                <c:pt idx="103">
                  <c:v>7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9</c:v>
                </c:pt>
                <c:pt idx="108">
                  <c:v>3</c:v>
                </c:pt>
                <c:pt idx="109">
                  <c:v>9</c:v>
                </c:pt>
                <c:pt idx="110">
                  <c:v>5</c:v>
                </c:pt>
                <c:pt idx="111">
                  <c:v>11</c:v>
                </c:pt>
                <c:pt idx="112">
                  <c:v>10</c:v>
                </c:pt>
                <c:pt idx="113">
                  <c:v>6</c:v>
                </c:pt>
                <c:pt idx="114">
                  <c:v>13</c:v>
                </c:pt>
                <c:pt idx="115">
                  <c:v>1</c:v>
                </c:pt>
                <c:pt idx="116">
                  <c:v>1</c:v>
                </c:pt>
                <c:pt idx="117">
                  <c:v>5</c:v>
                </c:pt>
                <c:pt idx="118">
                  <c:v>1</c:v>
                </c:pt>
                <c:pt idx="119">
                  <c:v>3</c:v>
                </c:pt>
                <c:pt idx="120">
                  <c:v>1</c:v>
                </c:pt>
                <c:pt idx="121">
                  <c:v>6</c:v>
                </c:pt>
                <c:pt idx="122">
                  <c:v>7</c:v>
                </c:pt>
                <c:pt idx="123">
                  <c:v>4</c:v>
                </c:pt>
                <c:pt idx="124">
                  <c:v>2</c:v>
                </c:pt>
                <c:pt idx="125">
                  <c:v>4</c:v>
                </c:pt>
                <c:pt idx="126">
                  <c:v>5</c:v>
                </c:pt>
                <c:pt idx="127">
                  <c:v>2</c:v>
                </c:pt>
                <c:pt idx="128">
                  <c:v>3</c:v>
                </c:pt>
                <c:pt idx="129">
                  <c:v>5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5</c:v>
                </c:pt>
                <c:pt idx="134">
                  <c:v>5</c:v>
                </c:pt>
                <c:pt idx="135">
                  <c:v>9</c:v>
                </c:pt>
                <c:pt idx="136">
                  <c:v>2</c:v>
                </c:pt>
                <c:pt idx="137">
                  <c:v>12</c:v>
                </c:pt>
                <c:pt idx="138">
                  <c:v>4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6</c:v>
                </c:pt>
                <c:pt idx="143">
                  <c:v>3</c:v>
                </c:pt>
                <c:pt idx="144">
                  <c:v>2</c:v>
                </c:pt>
                <c:pt idx="145">
                  <c:v>5</c:v>
                </c:pt>
                <c:pt idx="146">
                  <c:v>5</c:v>
                </c:pt>
                <c:pt idx="147">
                  <c:v>4</c:v>
                </c:pt>
                <c:pt idx="148">
                  <c:v>3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3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6</c:v>
                </c:pt>
                <c:pt idx="164">
                  <c:v>7</c:v>
                </c:pt>
                <c:pt idx="165">
                  <c:v>5</c:v>
                </c:pt>
                <c:pt idx="166">
                  <c:v>2</c:v>
                </c:pt>
                <c:pt idx="167">
                  <c:v>2</c:v>
                </c:pt>
                <c:pt idx="168">
                  <c:v>5</c:v>
                </c:pt>
                <c:pt idx="169">
                  <c:v>9</c:v>
                </c:pt>
                <c:pt idx="170">
                  <c:v>6</c:v>
                </c:pt>
                <c:pt idx="171">
                  <c:v>1</c:v>
                </c:pt>
                <c:pt idx="172">
                  <c:v>4</c:v>
                </c:pt>
                <c:pt idx="173">
                  <c:v>3</c:v>
                </c:pt>
                <c:pt idx="174">
                  <c:v>2</c:v>
                </c:pt>
                <c:pt idx="175">
                  <c:v>4</c:v>
                </c:pt>
                <c:pt idx="176">
                  <c:v>2</c:v>
                </c:pt>
                <c:pt idx="177">
                  <c:v>3</c:v>
                </c:pt>
                <c:pt idx="178">
                  <c:v>4</c:v>
                </c:pt>
                <c:pt idx="179">
                  <c:v>7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5</c:v>
                </c:pt>
                <c:pt idx="184">
                  <c:v>1</c:v>
                </c:pt>
                <c:pt idx="185">
                  <c:v>4</c:v>
                </c:pt>
                <c:pt idx="186">
                  <c:v>3</c:v>
                </c:pt>
                <c:pt idx="187">
                  <c:v>4</c:v>
                </c:pt>
                <c:pt idx="188">
                  <c:v>6</c:v>
                </c:pt>
                <c:pt idx="190">
                  <c:v>3</c:v>
                </c:pt>
                <c:pt idx="191">
                  <c:v>6</c:v>
                </c:pt>
                <c:pt idx="192">
                  <c:v>8</c:v>
                </c:pt>
                <c:pt idx="193">
                  <c:v>7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4</c:v>
                </c:pt>
                <c:pt idx="200">
                  <c:v>3</c:v>
                </c:pt>
                <c:pt idx="201">
                  <c:v>4</c:v>
                </c:pt>
                <c:pt idx="202">
                  <c:v>3</c:v>
                </c:pt>
                <c:pt idx="203">
                  <c:v>2</c:v>
                </c:pt>
                <c:pt idx="204">
                  <c:v>8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6</c:v>
                </c:pt>
                <c:pt idx="209">
                  <c:v>3</c:v>
                </c:pt>
                <c:pt idx="210">
                  <c:v>6</c:v>
                </c:pt>
                <c:pt idx="211">
                  <c:v>4</c:v>
                </c:pt>
                <c:pt idx="212">
                  <c:v>1</c:v>
                </c:pt>
                <c:pt idx="213">
                  <c:v>3</c:v>
                </c:pt>
                <c:pt idx="214">
                  <c:v>7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5</c:v>
                </c:pt>
                <c:pt idx="219">
                  <c:v>2</c:v>
                </c:pt>
                <c:pt idx="220">
                  <c:v>5</c:v>
                </c:pt>
                <c:pt idx="221">
                  <c:v>2</c:v>
                </c:pt>
                <c:pt idx="222">
                  <c:v>1</c:v>
                </c:pt>
                <c:pt idx="223">
                  <c:v>3</c:v>
                </c:pt>
                <c:pt idx="224">
                  <c:v>8</c:v>
                </c:pt>
                <c:pt idx="225">
                  <c:v>5</c:v>
                </c:pt>
                <c:pt idx="226">
                  <c:v>5</c:v>
                </c:pt>
                <c:pt idx="227">
                  <c:v>3</c:v>
                </c:pt>
                <c:pt idx="229">
                  <c:v>4</c:v>
                </c:pt>
                <c:pt idx="230">
                  <c:v>1</c:v>
                </c:pt>
                <c:pt idx="231">
                  <c:v>3</c:v>
                </c:pt>
                <c:pt idx="232">
                  <c:v>5</c:v>
                </c:pt>
                <c:pt idx="233">
                  <c:v>2</c:v>
                </c:pt>
                <c:pt idx="234">
                  <c:v>4</c:v>
                </c:pt>
                <c:pt idx="235">
                  <c:v>2</c:v>
                </c:pt>
                <c:pt idx="236">
                  <c:v>10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5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2</c:v>
                </c:pt>
                <c:pt idx="246">
                  <c:v>3</c:v>
                </c:pt>
                <c:pt idx="247">
                  <c:v>4</c:v>
                </c:pt>
                <c:pt idx="248">
                  <c:v>5</c:v>
                </c:pt>
                <c:pt idx="249">
                  <c:v>1</c:v>
                </c:pt>
                <c:pt idx="250">
                  <c:v>1</c:v>
                </c:pt>
                <c:pt idx="251">
                  <c:v>2</c:v>
                </c:pt>
                <c:pt idx="253">
                  <c:v>3</c:v>
                </c:pt>
                <c:pt idx="254">
                  <c:v>10</c:v>
                </c:pt>
                <c:pt idx="255">
                  <c:v>3</c:v>
                </c:pt>
                <c:pt idx="256">
                  <c:v>6</c:v>
                </c:pt>
                <c:pt idx="257">
                  <c:v>2</c:v>
                </c:pt>
                <c:pt idx="258">
                  <c:v>2</c:v>
                </c:pt>
                <c:pt idx="259">
                  <c:v>3</c:v>
                </c:pt>
                <c:pt idx="260">
                  <c:v>2</c:v>
                </c:pt>
                <c:pt idx="261">
                  <c:v>4</c:v>
                </c:pt>
                <c:pt idx="262">
                  <c:v>1</c:v>
                </c:pt>
                <c:pt idx="263">
                  <c:v>4</c:v>
                </c:pt>
                <c:pt idx="264">
                  <c:v>4</c:v>
                </c:pt>
                <c:pt idx="265">
                  <c:v>1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2</c:v>
                </c:pt>
                <c:pt idx="271">
                  <c:v>1</c:v>
                </c:pt>
                <c:pt idx="272">
                  <c:v>2</c:v>
                </c:pt>
                <c:pt idx="273">
                  <c:v>3</c:v>
                </c:pt>
                <c:pt idx="274">
                  <c:v>2</c:v>
                </c:pt>
                <c:pt idx="275">
                  <c:v>2</c:v>
                </c:pt>
                <c:pt idx="276">
                  <c:v>1</c:v>
                </c:pt>
                <c:pt idx="277">
                  <c:v>3</c:v>
                </c:pt>
                <c:pt idx="278">
                  <c:v>1</c:v>
                </c:pt>
                <c:pt idx="279">
                  <c:v>6</c:v>
                </c:pt>
                <c:pt idx="280">
                  <c:v>4</c:v>
                </c:pt>
                <c:pt idx="281">
                  <c:v>2</c:v>
                </c:pt>
                <c:pt idx="282">
                  <c:v>8</c:v>
                </c:pt>
                <c:pt idx="283">
                  <c:v>3</c:v>
                </c:pt>
                <c:pt idx="284">
                  <c:v>4</c:v>
                </c:pt>
                <c:pt idx="285">
                  <c:v>3</c:v>
                </c:pt>
                <c:pt idx="286">
                  <c:v>5</c:v>
                </c:pt>
                <c:pt idx="287">
                  <c:v>6</c:v>
                </c:pt>
                <c:pt idx="288">
                  <c:v>7</c:v>
                </c:pt>
                <c:pt idx="289">
                  <c:v>3</c:v>
                </c:pt>
                <c:pt idx="290">
                  <c:v>8</c:v>
                </c:pt>
                <c:pt idx="291">
                  <c:v>5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5</c:v>
                </c:pt>
                <c:pt idx="297">
                  <c:v>7</c:v>
                </c:pt>
                <c:pt idx="298">
                  <c:v>4</c:v>
                </c:pt>
                <c:pt idx="299">
                  <c:v>9</c:v>
                </c:pt>
                <c:pt idx="300">
                  <c:v>5</c:v>
                </c:pt>
                <c:pt idx="301">
                  <c:v>9</c:v>
                </c:pt>
                <c:pt idx="302">
                  <c:v>3</c:v>
                </c:pt>
                <c:pt idx="303">
                  <c:v>5</c:v>
                </c:pt>
                <c:pt idx="304">
                  <c:v>7</c:v>
                </c:pt>
                <c:pt idx="305">
                  <c:v>12</c:v>
                </c:pt>
                <c:pt idx="306">
                  <c:v>10</c:v>
                </c:pt>
                <c:pt idx="307">
                  <c:v>5</c:v>
                </c:pt>
                <c:pt idx="308">
                  <c:v>5</c:v>
                </c:pt>
                <c:pt idx="309">
                  <c:v>3</c:v>
                </c:pt>
                <c:pt idx="310">
                  <c:v>7</c:v>
                </c:pt>
                <c:pt idx="311">
                  <c:v>11</c:v>
                </c:pt>
                <c:pt idx="312">
                  <c:v>8</c:v>
                </c:pt>
                <c:pt idx="313">
                  <c:v>9</c:v>
                </c:pt>
                <c:pt idx="314">
                  <c:v>6</c:v>
                </c:pt>
                <c:pt idx="315">
                  <c:v>11</c:v>
                </c:pt>
                <c:pt idx="316">
                  <c:v>3</c:v>
                </c:pt>
                <c:pt idx="317">
                  <c:v>6</c:v>
                </c:pt>
                <c:pt idx="318">
                  <c:v>7</c:v>
                </c:pt>
                <c:pt idx="319">
                  <c:v>4</c:v>
                </c:pt>
                <c:pt idx="320">
                  <c:v>5</c:v>
                </c:pt>
                <c:pt idx="321">
                  <c:v>8</c:v>
                </c:pt>
                <c:pt idx="322">
                  <c:v>12</c:v>
                </c:pt>
                <c:pt idx="323">
                  <c:v>7</c:v>
                </c:pt>
                <c:pt idx="324">
                  <c:v>13</c:v>
                </c:pt>
                <c:pt idx="325">
                  <c:v>7</c:v>
                </c:pt>
                <c:pt idx="326">
                  <c:v>7</c:v>
                </c:pt>
                <c:pt idx="327">
                  <c:v>10</c:v>
                </c:pt>
                <c:pt idx="328">
                  <c:v>7</c:v>
                </c:pt>
                <c:pt idx="329">
                  <c:v>4</c:v>
                </c:pt>
                <c:pt idx="330">
                  <c:v>7</c:v>
                </c:pt>
                <c:pt idx="331">
                  <c:v>11</c:v>
                </c:pt>
                <c:pt idx="332">
                  <c:v>8</c:v>
                </c:pt>
                <c:pt idx="333">
                  <c:v>12</c:v>
                </c:pt>
                <c:pt idx="334">
                  <c:v>10</c:v>
                </c:pt>
                <c:pt idx="335">
                  <c:v>11</c:v>
                </c:pt>
                <c:pt idx="336">
                  <c:v>7</c:v>
                </c:pt>
                <c:pt idx="337">
                  <c:v>6</c:v>
                </c:pt>
                <c:pt idx="338">
                  <c:v>5</c:v>
                </c:pt>
                <c:pt idx="339">
                  <c:v>6</c:v>
                </c:pt>
                <c:pt idx="340">
                  <c:v>5</c:v>
                </c:pt>
                <c:pt idx="341">
                  <c:v>9</c:v>
                </c:pt>
                <c:pt idx="342">
                  <c:v>7</c:v>
                </c:pt>
                <c:pt idx="343">
                  <c:v>20</c:v>
                </c:pt>
                <c:pt idx="344">
                  <c:v>14</c:v>
                </c:pt>
                <c:pt idx="345">
                  <c:v>11</c:v>
                </c:pt>
                <c:pt idx="346">
                  <c:v>17</c:v>
                </c:pt>
                <c:pt idx="347">
                  <c:v>8</c:v>
                </c:pt>
                <c:pt idx="348">
                  <c:v>9</c:v>
                </c:pt>
                <c:pt idx="349">
                  <c:v>17</c:v>
                </c:pt>
                <c:pt idx="350">
                  <c:v>12</c:v>
                </c:pt>
                <c:pt idx="351">
                  <c:v>13</c:v>
                </c:pt>
                <c:pt idx="352">
                  <c:v>7</c:v>
                </c:pt>
                <c:pt idx="353">
                  <c:v>14</c:v>
                </c:pt>
                <c:pt idx="354">
                  <c:v>9</c:v>
                </c:pt>
                <c:pt idx="355">
                  <c:v>13</c:v>
                </c:pt>
                <c:pt idx="356">
                  <c:v>10</c:v>
                </c:pt>
                <c:pt idx="357">
                  <c:v>6</c:v>
                </c:pt>
                <c:pt idx="358">
                  <c:v>14</c:v>
                </c:pt>
                <c:pt idx="359">
                  <c:v>15</c:v>
                </c:pt>
                <c:pt idx="360">
                  <c:v>11</c:v>
                </c:pt>
                <c:pt idx="361">
                  <c:v>9</c:v>
                </c:pt>
                <c:pt idx="362">
                  <c:v>9</c:v>
                </c:pt>
                <c:pt idx="363">
                  <c:v>14</c:v>
                </c:pt>
                <c:pt idx="364">
                  <c:v>18</c:v>
                </c:pt>
                <c:pt idx="365">
                  <c:v>11</c:v>
                </c:pt>
                <c:pt idx="366">
                  <c:v>13</c:v>
                </c:pt>
                <c:pt idx="367">
                  <c:v>15</c:v>
                </c:pt>
                <c:pt idx="368">
                  <c:v>14</c:v>
                </c:pt>
                <c:pt idx="369">
                  <c:v>8</c:v>
                </c:pt>
                <c:pt idx="370">
                  <c:v>13</c:v>
                </c:pt>
                <c:pt idx="371">
                  <c:v>16</c:v>
                </c:pt>
                <c:pt idx="372">
                  <c:v>21</c:v>
                </c:pt>
                <c:pt idx="373">
                  <c:v>14</c:v>
                </c:pt>
                <c:pt idx="374">
                  <c:v>9</c:v>
                </c:pt>
                <c:pt idx="375">
                  <c:v>14</c:v>
                </c:pt>
                <c:pt idx="376">
                  <c:v>7</c:v>
                </c:pt>
                <c:pt idx="377">
                  <c:v>12</c:v>
                </c:pt>
                <c:pt idx="378">
                  <c:v>13</c:v>
                </c:pt>
                <c:pt idx="379">
                  <c:v>10</c:v>
                </c:pt>
                <c:pt idx="380">
                  <c:v>6</c:v>
                </c:pt>
                <c:pt idx="381">
                  <c:v>14</c:v>
                </c:pt>
                <c:pt idx="382">
                  <c:v>14</c:v>
                </c:pt>
                <c:pt idx="383">
                  <c:v>6</c:v>
                </c:pt>
                <c:pt idx="384">
                  <c:v>14</c:v>
                </c:pt>
                <c:pt idx="385">
                  <c:v>17</c:v>
                </c:pt>
                <c:pt idx="386">
                  <c:v>8</c:v>
                </c:pt>
                <c:pt idx="387">
                  <c:v>11</c:v>
                </c:pt>
                <c:pt idx="388">
                  <c:v>13</c:v>
                </c:pt>
                <c:pt idx="389">
                  <c:v>13</c:v>
                </c:pt>
                <c:pt idx="390">
                  <c:v>12</c:v>
                </c:pt>
                <c:pt idx="391">
                  <c:v>14</c:v>
                </c:pt>
                <c:pt idx="392">
                  <c:v>13</c:v>
                </c:pt>
                <c:pt idx="393">
                  <c:v>9</c:v>
                </c:pt>
                <c:pt idx="394">
                  <c:v>11</c:v>
                </c:pt>
                <c:pt idx="395">
                  <c:v>19</c:v>
                </c:pt>
                <c:pt idx="396">
                  <c:v>16</c:v>
                </c:pt>
                <c:pt idx="397">
                  <c:v>3</c:v>
                </c:pt>
                <c:pt idx="398">
                  <c:v>13</c:v>
                </c:pt>
                <c:pt idx="399">
                  <c:v>14</c:v>
                </c:pt>
                <c:pt idx="400">
                  <c:v>18</c:v>
                </c:pt>
                <c:pt idx="401">
                  <c:v>17</c:v>
                </c:pt>
                <c:pt idx="402">
                  <c:v>5</c:v>
                </c:pt>
                <c:pt idx="403">
                  <c:v>8</c:v>
                </c:pt>
                <c:pt idx="404">
                  <c:v>3</c:v>
                </c:pt>
                <c:pt idx="405">
                  <c:v>8</c:v>
                </c:pt>
                <c:pt idx="406">
                  <c:v>2</c:v>
                </c:pt>
                <c:pt idx="407">
                  <c:v>12</c:v>
                </c:pt>
                <c:pt idx="408">
                  <c:v>7</c:v>
                </c:pt>
                <c:pt idx="409">
                  <c:v>10</c:v>
                </c:pt>
                <c:pt idx="410">
                  <c:v>4</c:v>
                </c:pt>
                <c:pt idx="411">
                  <c:v>6</c:v>
                </c:pt>
                <c:pt idx="412">
                  <c:v>6</c:v>
                </c:pt>
                <c:pt idx="413">
                  <c:v>10</c:v>
                </c:pt>
                <c:pt idx="414">
                  <c:v>6</c:v>
                </c:pt>
                <c:pt idx="415">
                  <c:v>2</c:v>
                </c:pt>
                <c:pt idx="416">
                  <c:v>8</c:v>
                </c:pt>
                <c:pt idx="417">
                  <c:v>4</c:v>
                </c:pt>
                <c:pt idx="418">
                  <c:v>6</c:v>
                </c:pt>
                <c:pt idx="419">
                  <c:v>8</c:v>
                </c:pt>
                <c:pt idx="420">
                  <c:v>9</c:v>
                </c:pt>
                <c:pt idx="421">
                  <c:v>7</c:v>
                </c:pt>
                <c:pt idx="422">
                  <c:v>4</c:v>
                </c:pt>
                <c:pt idx="423">
                  <c:v>9</c:v>
                </c:pt>
                <c:pt idx="424">
                  <c:v>9</c:v>
                </c:pt>
                <c:pt idx="425">
                  <c:v>6</c:v>
                </c:pt>
                <c:pt idx="426">
                  <c:v>11</c:v>
                </c:pt>
                <c:pt idx="427">
                  <c:v>5</c:v>
                </c:pt>
                <c:pt idx="428">
                  <c:v>3</c:v>
                </c:pt>
                <c:pt idx="429">
                  <c:v>6</c:v>
                </c:pt>
                <c:pt idx="430">
                  <c:v>10</c:v>
                </c:pt>
                <c:pt idx="431">
                  <c:v>4</c:v>
                </c:pt>
                <c:pt idx="432">
                  <c:v>5</c:v>
                </c:pt>
                <c:pt idx="433">
                  <c:v>6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3</c:v>
                </c:pt>
                <c:pt idx="438">
                  <c:v>5</c:v>
                </c:pt>
                <c:pt idx="439">
                  <c:v>3</c:v>
                </c:pt>
                <c:pt idx="440">
                  <c:v>7</c:v>
                </c:pt>
                <c:pt idx="441">
                  <c:v>1</c:v>
                </c:pt>
                <c:pt idx="442">
                  <c:v>8</c:v>
                </c:pt>
                <c:pt idx="443">
                  <c:v>4</c:v>
                </c:pt>
                <c:pt idx="444">
                  <c:v>2</c:v>
                </c:pt>
                <c:pt idx="445">
                  <c:v>1</c:v>
                </c:pt>
                <c:pt idx="447">
                  <c:v>4</c:v>
                </c:pt>
                <c:pt idx="448">
                  <c:v>6</c:v>
                </c:pt>
                <c:pt idx="449">
                  <c:v>2</c:v>
                </c:pt>
                <c:pt idx="450">
                  <c:v>2</c:v>
                </c:pt>
                <c:pt idx="451">
                  <c:v>3</c:v>
                </c:pt>
                <c:pt idx="452">
                  <c:v>1</c:v>
                </c:pt>
                <c:pt idx="453">
                  <c:v>3</c:v>
                </c:pt>
                <c:pt idx="454">
                  <c:v>4</c:v>
                </c:pt>
                <c:pt idx="455">
                  <c:v>3</c:v>
                </c:pt>
                <c:pt idx="456">
                  <c:v>3</c:v>
                </c:pt>
                <c:pt idx="457">
                  <c:v>4</c:v>
                </c:pt>
                <c:pt idx="458">
                  <c:v>1</c:v>
                </c:pt>
                <c:pt idx="459">
                  <c:v>2</c:v>
                </c:pt>
                <c:pt idx="460">
                  <c:v>1</c:v>
                </c:pt>
                <c:pt idx="461">
                  <c:v>3</c:v>
                </c:pt>
                <c:pt idx="462">
                  <c:v>2</c:v>
                </c:pt>
                <c:pt idx="463">
                  <c:v>6</c:v>
                </c:pt>
                <c:pt idx="464">
                  <c:v>3</c:v>
                </c:pt>
                <c:pt idx="465">
                  <c:v>2</c:v>
                </c:pt>
                <c:pt idx="466">
                  <c:v>6</c:v>
                </c:pt>
                <c:pt idx="467">
                  <c:v>1</c:v>
                </c:pt>
                <c:pt idx="468">
                  <c:v>1</c:v>
                </c:pt>
                <c:pt idx="469">
                  <c:v>3</c:v>
                </c:pt>
                <c:pt idx="470">
                  <c:v>2</c:v>
                </c:pt>
                <c:pt idx="471">
                  <c:v>6</c:v>
                </c:pt>
                <c:pt idx="472">
                  <c:v>1</c:v>
                </c:pt>
                <c:pt idx="474">
                  <c:v>4</c:v>
                </c:pt>
                <c:pt idx="476">
                  <c:v>1</c:v>
                </c:pt>
                <c:pt idx="477">
                  <c:v>3</c:v>
                </c:pt>
                <c:pt idx="478">
                  <c:v>2</c:v>
                </c:pt>
                <c:pt idx="479">
                  <c:v>5</c:v>
                </c:pt>
                <c:pt idx="482">
                  <c:v>1</c:v>
                </c:pt>
                <c:pt idx="486">
                  <c:v>3</c:v>
                </c:pt>
                <c:pt idx="487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3">
                  <c:v>3</c:v>
                </c:pt>
                <c:pt idx="494">
                  <c:v>1</c:v>
                </c:pt>
                <c:pt idx="495">
                  <c:v>4</c:v>
                </c:pt>
                <c:pt idx="499">
                  <c:v>6</c:v>
                </c:pt>
                <c:pt idx="500">
                  <c:v>1</c:v>
                </c:pt>
                <c:pt idx="501">
                  <c:v>1</c:v>
                </c:pt>
                <c:pt idx="504">
                  <c:v>2</c:v>
                </c:pt>
                <c:pt idx="505">
                  <c:v>3</c:v>
                </c:pt>
                <c:pt idx="506">
                  <c:v>1</c:v>
                </c:pt>
                <c:pt idx="507">
                  <c:v>1</c:v>
                </c:pt>
                <c:pt idx="510">
                  <c:v>2</c:v>
                </c:pt>
                <c:pt idx="511">
                  <c:v>1</c:v>
                </c:pt>
                <c:pt idx="512">
                  <c:v>3</c:v>
                </c:pt>
                <c:pt idx="513">
                  <c:v>1</c:v>
                </c:pt>
                <c:pt idx="514">
                  <c:v>3</c:v>
                </c:pt>
                <c:pt idx="515">
                  <c:v>1</c:v>
                </c:pt>
                <c:pt idx="516">
                  <c:v>3</c:v>
                </c:pt>
                <c:pt idx="519">
                  <c:v>3</c:v>
                </c:pt>
                <c:pt idx="520">
                  <c:v>1</c:v>
                </c:pt>
                <c:pt idx="521">
                  <c:v>2</c:v>
                </c:pt>
                <c:pt idx="522">
                  <c:v>4</c:v>
                </c:pt>
                <c:pt idx="524">
                  <c:v>2</c:v>
                </c:pt>
                <c:pt idx="525">
                  <c:v>2</c:v>
                </c:pt>
                <c:pt idx="526">
                  <c:v>1</c:v>
                </c:pt>
                <c:pt idx="527">
                  <c:v>3</c:v>
                </c:pt>
                <c:pt idx="528">
                  <c:v>4</c:v>
                </c:pt>
                <c:pt idx="530">
                  <c:v>1</c:v>
                </c:pt>
                <c:pt idx="533">
                  <c:v>1</c:v>
                </c:pt>
                <c:pt idx="535">
                  <c:v>2</c:v>
                </c:pt>
                <c:pt idx="541">
                  <c:v>1</c:v>
                </c:pt>
                <c:pt idx="542">
                  <c:v>1</c:v>
                </c:pt>
                <c:pt idx="544">
                  <c:v>2</c:v>
                </c:pt>
                <c:pt idx="545">
                  <c:v>3</c:v>
                </c:pt>
                <c:pt idx="546">
                  <c:v>1</c:v>
                </c:pt>
                <c:pt idx="549">
                  <c:v>1</c:v>
                </c:pt>
                <c:pt idx="550">
                  <c:v>2</c:v>
                </c:pt>
                <c:pt idx="552">
                  <c:v>1</c:v>
                </c:pt>
                <c:pt idx="553">
                  <c:v>5</c:v>
                </c:pt>
                <c:pt idx="554">
                  <c:v>3</c:v>
                </c:pt>
                <c:pt idx="556">
                  <c:v>2</c:v>
                </c:pt>
                <c:pt idx="558">
                  <c:v>1</c:v>
                </c:pt>
                <c:pt idx="559">
                  <c:v>2</c:v>
                </c:pt>
                <c:pt idx="560">
                  <c:v>4</c:v>
                </c:pt>
                <c:pt idx="561">
                  <c:v>1</c:v>
                </c:pt>
                <c:pt idx="563">
                  <c:v>1</c:v>
                </c:pt>
                <c:pt idx="565">
                  <c:v>2</c:v>
                </c:pt>
                <c:pt idx="566">
                  <c:v>5</c:v>
                </c:pt>
                <c:pt idx="567">
                  <c:v>3</c:v>
                </c:pt>
                <c:pt idx="568">
                  <c:v>1</c:v>
                </c:pt>
                <c:pt idx="569">
                  <c:v>4</c:v>
                </c:pt>
                <c:pt idx="570">
                  <c:v>1</c:v>
                </c:pt>
                <c:pt idx="571">
                  <c:v>1</c:v>
                </c:pt>
                <c:pt idx="573">
                  <c:v>1</c:v>
                </c:pt>
                <c:pt idx="575">
                  <c:v>1</c:v>
                </c:pt>
                <c:pt idx="577">
                  <c:v>4</c:v>
                </c:pt>
                <c:pt idx="578">
                  <c:v>1</c:v>
                </c:pt>
                <c:pt idx="580">
                  <c:v>4</c:v>
                </c:pt>
                <c:pt idx="581">
                  <c:v>3</c:v>
                </c:pt>
                <c:pt idx="582">
                  <c:v>1</c:v>
                </c:pt>
                <c:pt idx="583">
                  <c:v>4</c:v>
                </c:pt>
                <c:pt idx="584">
                  <c:v>5</c:v>
                </c:pt>
                <c:pt idx="585">
                  <c:v>3</c:v>
                </c:pt>
                <c:pt idx="586">
                  <c:v>4</c:v>
                </c:pt>
                <c:pt idx="587">
                  <c:v>2</c:v>
                </c:pt>
                <c:pt idx="588">
                  <c:v>2</c:v>
                </c:pt>
                <c:pt idx="589">
                  <c:v>3</c:v>
                </c:pt>
                <c:pt idx="591">
                  <c:v>2</c:v>
                </c:pt>
                <c:pt idx="592">
                  <c:v>3</c:v>
                </c:pt>
                <c:pt idx="593">
                  <c:v>1</c:v>
                </c:pt>
                <c:pt idx="595">
                  <c:v>1</c:v>
                </c:pt>
                <c:pt idx="596">
                  <c:v>2</c:v>
                </c:pt>
                <c:pt idx="597">
                  <c:v>2</c:v>
                </c:pt>
                <c:pt idx="598">
                  <c:v>4</c:v>
                </c:pt>
                <c:pt idx="599">
                  <c:v>2</c:v>
                </c:pt>
                <c:pt idx="600">
                  <c:v>1</c:v>
                </c:pt>
                <c:pt idx="601">
                  <c:v>2</c:v>
                </c:pt>
                <c:pt idx="602">
                  <c:v>2</c:v>
                </c:pt>
                <c:pt idx="603">
                  <c:v>1</c:v>
                </c:pt>
                <c:pt idx="605">
                  <c:v>3</c:v>
                </c:pt>
                <c:pt idx="606">
                  <c:v>5</c:v>
                </c:pt>
                <c:pt idx="607">
                  <c:v>2</c:v>
                </c:pt>
                <c:pt idx="608">
                  <c:v>2</c:v>
                </c:pt>
                <c:pt idx="610">
                  <c:v>1</c:v>
                </c:pt>
                <c:pt idx="611">
                  <c:v>2</c:v>
                </c:pt>
                <c:pt idx="612">
                  <c:v>1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8">
                  <c:v>3</c:v>
                </c:pt>
                <c:pt idx="619">
                  <c:v>6</c:v>
                </c:pt>
                <c:pt idx="620">
                  <c:v>3</c:v>
                </c:pt>
                <c:pt idx="621">
                  <c:v>2</c:v>
                </c:pt>
                <c:pt idx="622">
                  <c:v>1</c:v>
                </c:pt>
                <c:pt idx="623">
                  <c:v>2</c:v>
                </c:pt>
                <c:pt idx="624">
                  <c:v>1</c:v>
                </c:pt>
                <c:pt idx="626">
                  <c:v>1</c:v>
                </c:pt>
                <c:pt idx="628">
                  <c:v>1</c:v>
                </c:pt>
                <c:pt idx="629">
                  <c:v>7</c:v>
                </c:pt>
                <c:pt idx="630">
                  <c:v>3</c:v>
                </c:pt>
                <c:pt idx="632">
                  <c:v>4</c:v>
                </c:pt>
                <c:pt idx="634">
                  <c:v>3</c:v>
                </c:pt>
                <c:pt idx="636">
                  <c:v>2</c:v>
                </c:pt>
                <c:pt idx="637">
                  <c:v>1</c:v>
                </c:pt>
                <c:pt idx="638">
                  <c:v>2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3">
                  <c:v>2</c:v>
                </c:pt>
                <c:pt idx="644">
                  <c:v>2</c:v>
                </c:pt>
                <c:pt idx="645">
                  <c:v>1</c:v>
                </c:pt>
                <c:pt idx="646">
                  <c:v>2</c:v>
                </c:pt>
                <c:pt idx="648">
                  <c:v>2</c:v>
                </c:pt>
                <c:pt idx="649">
                  <c:v>1</c:v>
                </c:pt>
                <c:pt idx="650">
                  <c:v>2</c:v>
                </c:pt>
                <c:pt idx="651">
                  <c:v>2</c:v>
                </c:pt>
                <c:pt idx="652">
                  <c:v>3</c:v>
                </c:pt>
                <c:pt idx="653">
                  <c:v>2</c:v>
                </c:pt>
                <c:pt idx="656">
                  <c:v>1</c:v>
                </c:pt>
                <c:pt idx="657">
                  <c:v>1</c:v>
                </c:pt>
                <c:pt idx="658">
                  <c:v>3</c:v>
                </c:pt>
                <c:pt idx="659">
                  <c:v>7</c:v>
                </c:pt>
                <c:pt idx="660">
                  <c:v>5</c:v>
                </c:pt>
                <c:pt idx="661">
                  <c:v>9</c:v>
                </c:pt>
                <c:pt idx="662">
                  <c:v>3</c:v>
                </c:pt>
                <c:pt idx="663">
                  <c:v>3</c:v>
                </c:pt>
                <c:pt idx="664">
                  <c:v>4</c:v>
                </c:pt>
                <c:pt idx="665">
                  <c:v>8</c:v>
                </c:pt>
                <c:pt idx="666">
                  <c:v>4</c:v>
                </c:pt>
                <c:pt idx="667">
                  <c:v>9</c:v>
                </c:pt>
                <c:pt idx="668">
                  <c:v>8</c:v>
                </c:pt>
                <c:pt idx="669">
                  <c:v>13</c:v>
                </c:pt>
                <c:pt idx="670">
                  <c:v>12</c:v>
                </c:pt>
                <c:pt idx="671">
                  <c:v>10</c:v>
                </c:pt>
                <c:pt idx="672">
                  <c:v>14</c:v>
                </c:pt>
                <c:pt idx="673">
                  <c:v>2</c:v>
                </c:pt>
                <c:pt idx="674">
                  <c:v>13</c:v>
                </c:pt>
                <c:pt idx="675">
                  <c:v>4</c:v>
                </c:pt>
                <c:pt idx="676">
                  <c:v>8</c:v>
                </c:pt>
                <c:pt idx="677">
                  <c:v>8</c:v>
                </c:pt>
                <c:pt idx="678">
                  <c:v>5</c:v>
                </c:pt>
                <c:pt idx="679">
                  <c:v>11</c:v>
                </c:pt>
                <c:pt idx="680">
                  <c:v>5</c:v>
                </c:pt>
                <c:pt idx="681">
                  <c:v>2</c:v>
                </c:pt>
                <c:pt idx="682">
                  <c:v>2</c:v>
                </c:pt>
                <c:pt idx="683">
                  <c:v>5</c:v>
                </c:pt>
                <c:pt idx="685">
                  <c:v>3</c:v>
                </c:pt>
                <c:pt idx="686">
                  <c:v>5</c:v>
                </c:pt>
                <c:pt idx="687">
                  <c:v>5</c:v>
                </c:pt>
                <c:pt idx="688">
                  <c:v>3</c:v>
                </c:pt>
                <c:pt idx="689">
                  <c:v>5</c:v>
                </c:pt>
                <c:pt idx="691">
                  <c:v>2</c:v>
                </c:pt>
                <c:pt idx="692">
                  <c:v>1</c:v>
                </c:pt>
                <c:pt idx="693">
                  <c:v>1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701">
                  <c:v>1</c:v>
                </c:pt>
                <c:pt idx="702">
                  <c:v>2</c:v>
                </c:pt>
                <c:pt idx="703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2">
                  <c:v>1</c:v>
                </c:pt>
                <c:pt idx="714">
                  <c:v>2</c:v>
                </c:pt>
                <c:pt idx="716">
                  <c:v>2</c:v>
                </c:pt>
                <c:pt idx="719">
                  <c:v>1</c:v>
                </c:pt>
                <c:pt idx="720">
                  <c:v>3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5">
                  <c:v>2</c:v>
                </c:pt>
                <c:pt idx="726">
                  <c:v>3</c:v>
                </c:pt>
                <c:pt idx="727">
                  <c:v>1</c:v>
                </c:pt>
                <c:pt idx="728">
                  <c:v>2</c:v>
                </c:pt>
                <c:pt idx="729">
                  <c:v>1</c:v>
                </c:pt>
                <c:pt idx="730">
                  <c:v>2</c:v>
                </c:pt>
                <c:pt idx="732">
                  <c:v>3</c:v>
                </c:pt>
                <c:pt idx="733">
                  <c:v>3</c:v>
                </c:pt>
                <c:pt idx="734">
                  <c:v>1</c:v>
                </c:pt>
                <c:pt idx="736">
                  <c:v>1</c:v>
                </c:pt>
                <c:pt idx="737">
                  <c:v>2</c:v>
                </c:pt>
                <c:pt idx="739">
                  <c:v>1</c:v>
                </c:pt>
                <c:pt idx="741">
                  <c:v>3</c:v>
                </c:pt>
                <c:pt idx="743">
                  <c:v>3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2</c:v>
                </c:pt>
                <c:pt idx="751">
                  <c:v>1</c:v>
                </c:pt>
                <c:pt idx="753">
                  <c:v>1</c:v>
                </c:pt>
                <c:pt idx="771">
                  <c:v>1</c:v>
                </c:pt>
                <c:pt idx="776">
                  <c:v>1</c:v>
                </c:pt>
                <c:pt idx="777">
                  <c:v>1</c:v>
                </c:pt>
                <c:pt idx="781">
                  <c:v>1</c:v>
                </c:pt>
                <c:pt idx="784">
                  <c:v>1</c:v>
                </c:pt>
                <c:pt idx="785">
                  <c:v>2</c:v>
                </c:pt>
                <c:pt idx="790">
                  <c:v>1</c:v>
                </c:pt>
                <c:pt idx="791">
                  <c:v>5</c:v>
                </c:pt>
                <c:pt idx="792">
                  <c:v>2</c:v>
                </c:pt>
                <c:pt idx="793">
                  <c:v>4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3</c:v>
                </c:pt>
                <c:pt idx="798">
                  <c:v>1</c:v>
                </c:pt>
                <c:pt idx="799">
                  <c:v>3</c:v>
                </c:pt>
                <c:pt idx="800">
                  <c:v>3</c:v>
                </c:pt>
                <c:pt idx="801">
                  <c:v>1</c:v>
                </c:pt>
                <c:pt idx="802">
                  <c:v>6</c:v>
                </c:pt>
                <c:pt idx="803">
                  <c:v>4</c:v>
                </c:pt>
                <c:pt idx="804">
                  <c:v>2</c:v>
                </c:pt>
                <c:pt idx="805">
                  <c:v>12</c:v>
                </c:pt>
                <c:pt idx="806">
                  <c:v>3</c:v>
                </c:pt>
                <c:pt idx="807">
                  <c:v>1</c:v>
                </c:pt>
                <c:pt idx="808">
                  <c:v>4</c:v>
                </c:pt>
                <c:pt idx="809">
                  <c:v>4</c:v>
                </c:pt>
                <c:pt idx="810">
                  <c:v>6</c:v>
                </c:pt>
                <c:pt idx="811">
                  <c:v>4</c:v>
                </c:pt>
                <c:pt idx="812">
                  <c:v>4</c:v>
                </c:pt>
                <c:pt idx="813">
                  <c:v>3</c:v>
                </c:pt>
                <c:pt idx="814">
                  <c:v>2</c:v>
                </c:pt>
                <c:pt idx="815">
                  <c:v>4</c:v>
                </c:pt>
                <c:pt idx="816">
                  <c:v>4</c:v>
                </c:pt>
                <c:pt idx="818">
                  <c:v>5</c:v>
                </c:pt>
                <c:pt idx="819">
                  <c:v>1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2</c:v>
                </c:pt>
                <c:pt idx="826">
                  <c:v>2</c:v>
                </c:pt>
                <c:pt idx="827">
                  <c:v>1</c:v>
                </c:pt>
                <c:pt idx="828">
                  <c:v>1</c:v>
                </c:pt>
                <c:pt idx="829">
                  <c:v>3</c:v>
                </c:pt>
                <c:pt idx="831">
                  <c:v>1</c:v>
                </c:pt>
                <c:pt idx="833">
                  <c:v>1</c:v>
                </c:pt>
                <c:pt idx="834">
                  <c:v>2</c:v>
                </c:pt>
                <c:pt idx="835">
                  <c:v>1</c:v>
                </c:pt>
                <c:pt idx="836">
                  <c:v>3</c:v>
                </c:pt>
                <c:pt idx="838">
                  <c:v>1</c:v>
                </c:pt>
                <c:pt idx="842">
                  <c:v>2</c:v>
                </c:pt>
                <c:pt idx="844">
                  <c:v>1</c:v>
                </c:pt>
                <c:pt idx="845">
                  <c:v>1</c:v>
                </c:pt>
                <c:pt idx="852">
                  <c:v>2</c:v>
                </c:pt>
                <c:pt idx="863">
                  <c:v>2</c:v>
                </c:pt>
                <c:pt idx="866">
                  <c:v>1</c:v>
                </c:pt>
                <c:pt idx="867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4">
                  <c:v>1</c:v>
                </c:pt>
                <c:pt idx="876">
                  <c:v>1</c:v>
                </c:pt>
                <c:pt idx="879">
                  <c:v>1</c:v>
                </c:pt>
                <c:pt idx="881">
                  <c:v>1</c:v>
                </c:pt>
                <c:pt idx="890">
                  <c:v>1</c:v>
                </c:pt>
                <c:pt idx="892">
                  <c:v>1</c:v>
                </c:pt>
                <c:pt idx="893">
                  <c:v>1</c:v>
                </c:pt>
                <c:pt idx="896">
                  <c:v>1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3</c:v>
                </c:pt>
                <c:pt idx="901">
                  <c:v>5</c:v>
                </c:pt>
                <c:pt idx="902">
                  <c:v>2</c:v>
                </c:pt>
                <c:pt idx="904">
                  <c:v>2</c:v>
                </c:pt>
                <c:pt idx="905">
                  <c:v>4</c:v>
                </c:pt>
                <c:pt idx="906">
                  <c:v>1</c:v>
                </c:pt>
                <c:pt idx="907">
                  <c:v>2</c:v>
                </c:pt>
                <c:pt idx="908">
                  <c:v>3</c:v>
                </c:pt>
                <c:pt idx="909">
                  <c:v>1</c:v>
                </c:pt>
                <c:pt idx="910">
                  <c:v>5</c:v>
                </c:pt>
                <c:pt idx="911">
                  <c:v>1</c:v>
                </c:pt>
                <c:pt idx="913">
                  <c:v>3</c:v>
                </c:pt>
                <c:pt idx="914">
                  <c:v>5</c:v>
                </c:pt>
                <c:pt idx="915">
                  <c:v>2</c:v>
                </c:pt>
                <c:pt idx="916">
                  <c:v>2</c:v>
                </c:pt>
                <c:pt idx="917">
                  <c:v>4</c:v>
                </c:pt>
                <c:pt idx="918">
                  <c:v>1</c:v>
                </c:pt>
                <c:pt idx="919">
                  <c:v>3</c:v>
                </c:pt>
                <c:pt idx="920">
                  <c:v>2</c:v>
                </c:pt>
                <c:pt idx="923">
                  <c:v>2</c:v>
                </c:pt>
                <c:pt idx="924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30">
                  <c:v>1</c:v>
                </c:pt>
                <c:pt idx="931">
                  <c:v>3</c:v>
                </c:pt>
                <c:pt idx="933">
                  <c:v>1</c:v>
                </c:pt>
                <c:pt idx="935">
                  <c:v>2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2</c:v>
                </c:pt>
                <c:pt idx="942">
                  <c:v>1</c:v>
                </c:pt>
                <c:pt idx="953">
                  <c:v>1</c:v>
                </c:pt>
                <c:pt idx="956">
                  <c:v>1</c:v>
                </c:pt>
                <c:pt idx="962">
                  <c:v>1</c:v>
                </c:pt>
                <c:pt idx="964">
                  <c:v>1</c:v>
                </c:pt>
                <c:pt idx="971">
                  <c:v>1</c:v>
                </c:pt>
                <c:pt idx="973">
                  <c:v>1</c:v>
                </c:pt>
                <c:pt idx="975">
                  <c:v>2</c:v>
                </c:pt>
                <c:pt idx="977">
                  <c:v>1</c:v>
                </c:pt>
                <c:pt idx="987">
                  <c:v>1</c:v>
                </c:pt>
                <c:pt idx="1001">
                  <c:v>1</c:v>
                </c:pt>
                <c:pt idx="1005">
                  <c:v>1</c:v>
                </c:pt>
                <c:pt idx="1008">
                  <c:v>2</c:v>
                </c:pt>
                <c:pt idx="1011">
                  <c:v>2</c:v>
                </c:pt>
                <c:pt idx="1012">
                  <c:v>1</c:v>
                </c:pt>
                <c:pt idx="1018">
                  <c:v>1</c:v>
                </c:pt>
                <c:pt idx="1022">
                  <c:v>2</c:v>
                </c:pt>
                <c:pt idx="1023">
                  <c:v>1</c:v>
                </c:pt>
                <c:pt idx="1027">
                  <c:v>1</c:v>
                </c:pt>
                <c:pt idx="1029">
                  <c:v>1</c:v>
                </c:pt>
                <c:pt idx="1041">
                  <c:v>1</c:v>
                </c:pt>
                <c:pt idx="1043">
                  <c:v>2</c:v>
                </c:pt>
                <c:pt idx="1046">
                  <c:v>1</c:v>
                </c:pt>
                <c:pt idx="1070">
                  <c:v>1</c:v>
                </c:pt>
                <c:pt idx="1078">
                  <c:v>1</c:v>
                </c:pt>
                <c:pt idx="1079">
                  <c:v>1</c:v>
                </c:pt>
                <c:pt idx="1086">
                  <c:v>1</c:v>
                </c:pt>
                <c:pt idx="1113">
                  <c:v>1</c:v>
                </c:pt>
                <c:pt idx="1118">
                  <c:v>1</c:v>
                </c:pt>
                <c:pt idx="1128">
                  <c:v>1</c:v>
                </c:pt>
                <c:pt idx="1145">
                  <c:v>1</c:v>
                </c:pt>
                <c:pt idx="1153">
                  <c:v>1</c:v>
                </c:pt>
                <c:pt idx="1164">
                  <c:v>1</c:v>
                </c:pt>
                <c:pt idx="1173">
                  <c:v>1</c:v>
                </c:pt>
                <c:pt idx="1175">
                  <c:v>1</c:v>
                </c:pt>
                <c:pt idx="1176">
                  <c:v>1</c:v>
                </c:pt>
                <c:pt idx="1180">
                  <c:v>3</c:v>
                </c:pt>
                <c:pt idx="1202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71E-4267-ACBD-98507A20D5EB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Defunciones</c:v>
                </c:pt>
              </c:strCache>
            </c:strRef>
          </c:tx>
          <c:spPr>
            <a:ln w="127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Hoja1!$D$4:$D$1215</c:f>
              <c:numCache>
                <c:formatCode>General</c:formatCode>
                <c:ptCount val="1212"/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9">
                  <c:v>2</c:v>
                </c:pt>
                <c:pt idx="40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7</c:v>
                </c:pt>
                <c:pt idx="48">
                  <c:v>1</c:v>
                </c:pt>
                <c:pt idx="49">
                  <c:v>6</c:v>
                </c:pt>
                <c:pt idx="50">
                  <c:v>4</c:v>
                </c:pt>
                <c:pt idx="51">
                  <c:v>5</c:v>
                </c:pt>
                <c:pt idx="52">
                  <c:v>7</c:v>
                </c:pt>
                <c:pt idx="53">
                  <c:v>4</c:v>
                </c:pt>
                <c:pt idx="54">
                  <c:v>3</c:v>
                </c:pt>
                <c:pt idx="55">
                  <c:v>2</c:v>
                </c:pt>
                <c:pt idx="56">
                  <c:v>4</c:v>
                </c:pt>
                <c:pt idx="57">
                  <c:v>6</c:v>
                </c:pt>
                <c:pt idx="58">
                  <c:v>8</c:v>
                </c:pt>
                <c:pt idx="59">
                  <c:v>6</c:v>
                </c:pt>
                <c:pt idx="60">
                  <c:v>12</c:v>
                </c:pt>
                <c:pt idx="61">
                  <c:v>5</c:v>
                </c:pt>
                <c:pt idx="62">
                  <c:v>9</c:v>
                </c:pt>
                <c:pt idx="63">
                  <c:v>4</c:v>
                </c:pt>
                <c:pt idx="64">
                  <c:v>5</c:v>
                </c:pt>
                <c:pt idx="65">
                  <c:v>8</c:v>
                </c:pt>
                <c:pt idx="66">
                  <c:v>11</c:v>
                </c:pt>
                <c:pt idx="67">
                  <c:v>7</c:v>
                </c:pt>
                <c:pt idx="68">
                  <c:v>14</c:v>
                </c:pt>
                <c:pt idx="69">
                  <c:v>10</c:v>
                </c:pt>
                <c:pt idx="70">
                  <c:v>12</c:v>
                </c:pt>
                <c:pt idx="71">
                  <c:v>16</c:v>
                </c:pt>
                <c:pt idx="72">
                  <c:v>9</c:v>
                </c:pt>
                <c:pt idx="73">
                  <c:v>9</c:v>
                </c:pt>
                <c:pt idx="74">
                  <c:v>14</c:v>
                </c:pt>
                <c:pt idx="75">
                  <c:v>10</c:v>
                </c:pt>
                <c:pt idx="76">
                  <c:v>12</c:v>
                </c:pt>
                <c:pt idx="77">
                  <c:v>11</c:v>
                </c:pt>
                <c:pt idx="78">
                  <c:v>3</c:v>
                </c:pt>
                <c:pt idx="79">
                  <c:v>9</c:v>
                </c:pt>
                <c:pt idx="80">
                  <c:v>6</c:v>
                </c:pt>
                <c:pt idx="81">
                  <c:v>5</c:v>
                </c:pt>
                <c:pt idx="82">
                  <c:v>11</c:v>
                </c:pt>
                <c:pt idx="83">
                  <c:v>8</c:v>
                </c:pt>
                <c:pt idx="84">
                  <c:v>11</c:v>
                </c:pt>
                <c:pt idx="85">
                  <c:v>2</c:v>
                </c:pt>
                <c:pt idx="86">
                  <c:v>4</c:v>
                </c:pt>
                <c:pt idx="87">
                  <c:v>3</c:v>
                </c:pt>
                <c:pt idx="88">
                  <c:v>10</c:v>
                </c:pt>
                <c:pt idx="89">
                  <c:v>7</c:v>
                </c:pt>
                <c:pt idx="90">
                  <c:v>11</c:v>
                </c:pt>
                <c:pt idx="91">
                  <c:v>7</c:v>
                </c:pt>
                <c:pt idx="92">
                  <c:v>5</c:v>
                </c:pt>
                <c:pt idx="93">
                  <c:v>3</c:v>
                </c:pt>
                <c:pt idx="94">
                  <c:v>10</c:v>
                </c:pt>
                <c:pt idx="95">
                  <c:v>6</c:v>
                </c:pt>
                <c:pt idx="96">
                  <c:v>3</c:v>
                </c:pt>
                <c:pt idx="97">
                  <c:v>7</c:v>
                </c:pt>
                <c:pt idx="98">
                  <c:v>9</c:v>
                </c:pt>
                <c:pt idx="99">
                  <c:v>3</c:v>
                </c:pt>
                <c:pt idx="100">
                  <c:v>4</c:v>
                </c:pt>
                <c:pt idx="101">
                  <c:v>3</c:v>
                </c:pt>
                <c:pt idx="102">
                  <c:v>3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4</c:v>
                </c:pt>
                <c:pt idx="111">
                  <c:v>4</c:v>
                </c:pt>
                <c:pt idx="112">
                  <c:v>3</c:v>
                </c:pt>
                <c:pt idx="113">
                  <c:v>3</c:v>
                </c:pt>
                <c:pt idx="114">
                  <c:v>2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2</c:v>
                </c:pt>
                <c:pt idx="119">
                  <c:v>4</c:v>
                </c:pt>
                <c:pt idx="120">
                  <c:v>3</c:v>
                </c:pt>
                <c:pt idx="121">
                  <c:v>2</c:v>
                </c:pt>
                <c:pt idx="122">
                  <c:v>3</c:v>
                </c:pt>
                <c:pt idx="123">
                  <c:v>2</c:v>
                </c:pt>
                <c:pt idx="124">
                  <c:v>4</c:v>
                </c:pt>
                <c:pt idx="125">
                  <c:v>3</c:v>
                </c:pt>
                <c:pt idx="126">
                  <c:v>1</c:v>
                </c:pt>
                <c:pt idx="127">
                  <c:v>3</c:v>
                </c:pt>
                <c:pt idx="128">
                  <c:v>3</c:v>
                </c:pt>
                <c:pt idx="129">
                  <c:v>5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1</c:v>
                </c:pt>
                <c:pt idx="139">
                  <c:v>2</c:v>
                </c:pt>
                <c:pt idx="140">
                  <c:v>5</c:v>
                </c:pt>
                <c:pt idx="141">
                  <c:v>4</c:v>
                </c:pt>
                <c:pt idx="142">
                  <c:v>1</c:v>
                </c:pt>
                <c:pt idx="143">
                  <c:v>1</c:v>
                </c:pt>
                <c:pt idx="144">
                  <c:v>3</c:v>
                </c:pt>
                <c:pt idx="146">
                  <c:v>4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2">
                  <c:v>2</c:v>
                </c:pt>
                <c:pt idx="153">
                  <c:v>1</c:v>
                </c:pt>
                <c:pt idx="154">
                  <c:v>2</c:v>
                </c:pt>
                <c:pt idx="155">
                  <c:v>5</c:v>
                </c:pt>
                <c:pt idx="156">
                  <c:v>3</c:v>
                </c:pt>
                <c:pt idx="157">
                  <c:v>3</c:v>
                </c:pt>
                <c:pt idx="158">
                  <c:v>2</c:v>
                </c:pt>
                <c:pt idx="159">
                  <c:v>2</c:v>
                </c:pt>
                <c:pt idx="160">
                  <c:v>1</c:v>
                </c:pt>
                <c:pt idx="161">
                  <c:v>3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4</c:v>
                </c:pt>
                <c:pt idx="172">
                  <c:v>3</c:v>
                </c:pt>
                <c:pt idx="173">
                  <c:v>3</c:v>
                </c:pt>
                <c:pt idx="174">
                  <c:v>1</c:v>
                </c:pt>
                <c:pt idx="176">
                  <c:v>1</c:v>
                </c:pt>
                <c:pt idx="178">
                  <c:v>2</c:v>
                </c:pt>
                <c:pt idx="179">
                  <c:v>3</c:v>
                </c:pt>
                <c:pt idx="180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1</c:v>
                </c:pt>
                <c:pt idx="186">
                  <c:v>2</c:v>
                </c:pt>
                <c:pt idx="187">
                  <c:v>5</c:v>
                </c:pt>
                <c:pt idx="188">
                  <c:v>1</c:v>
                </c:pt>
                <c:pt idx="191">
                  <c:v>1</c:v>
                </c:pt>
                <c:pt idx="192">
                  <c:v>3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4">
                  <c:v>3</c:v>
                </c:pt>
                <c:pt idx="206">
                  <c:v>1</c:v>
                </c:pt>
                <c:pt idx="207">
                  <c:v>3</c:v>
                </c:pt>
                <c:pt idx="208">
                  <c:v>3</c:v>
                </c:pt>
                <c:pt idx="209">
                  <c:v>1</c:v>
                </c:pt>
                <c:pt idx="210">
                  <c:v>1</c:v>
                </c:pt>
                <c:pt idx="211">
                  <c:v>3</c:v>
                </c:pt>
                <c:pt idx="212">
                  <c:v>3</c:v>
                </c:pt>
                <c:pt idx="213">
                  <c:v>1</c:v>
                </c:pt>
                <c:pt idx="216">
                  <c:v>1</c:v>
                </c:pt>
                <c:pt idx="217">
                  <c:v>2</c:v>
                </c:pt>
                <c:pt idx="219">
                  <c:v>3</c:v>
                </c:pt>
                <c:pt idx="220">
                  <c:v>1</c:v>
                </c:pt>
                <c:pt idx="221">
                  <c:v>1</c:v>
                </c:pt>
                <c:pt idx="222">
                  <c:v>2</c:v>
                </c:pt>
                <c:pt idx="225">
                  <c:v>1</c:v>
                </c:pt>
                <c:pt idx="227">
                  <c:v>1</c:v>
                </c:pt>
                <c:pt idx="229">
                  <c:v>3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6">
                  <c:v>2</c:v>
                </c:pt>
                <c:pt idx="237">
                  <c:v>2</c:v>
                </c:pt>
                <c:pt idx="239">
                  <c:v>1</c:v>
                </c:pt>
                <c:pt idx="242">
                  <c:v>1</c:v>
                </c:pt>
                <c:pt idx="243">
                  <c:v>2</c:v>
                </c:pt>
                <c:pt idx="244">
                  <c:v>1</c:v>
                </c:pt>
                <c:pt idx="246">
                  <c:v>2</c:v>
                </c:pt>
                <c:pt idx="247">
                  <c:v>3</c:v>
                </c:pt>
                <c:pt idx="248">
                  <c:v>1</c:v>
                </c:pt>
                <c:pt idx="249">
                  <c:v>1</c:v>
                </c:pt>
                <c:pt idx="251">
                  <c:v>1</c:v>
                </c:pt>
                <c:pt idx="253">
                  <c:v>1</c:v>
                </c:pt>
                <c:pt idx="255">
                  <c:v>2</c:v>
                </c:pt>
                <c:pt idx="257">
                  <c:v>1</c:v>
                </c:pt>
                <c:pt idx="259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2</c:v>
                </c:pt>
                <c:pt idx="264">
                  <c:v>2</c:v>
                </c:pt>
                <c:pt idx="265">
                  <c:v>1</c:v>
                </c:pt>
                <c:pt idx="267">
                  <c:v>5</c:v>
                </c:pt>
                <c:pt idx="268">
                  <c:v>1</c:v>
                </c:pt>
                <c:pt idx="270">
                  <c:v>2</c:v>
                </c:pt>
                <c:pt idx="272">
                  <c:v>1</c:v>
                </c:pt>
                <c:pt idx="273">
                  <c:v>1</c:v>
                </c:pt>
                <c:pt idx="276">
                  <c:v>2</c:v>
                </c:pt>
                <c:pt idx="277">
                  <c:v>3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4">
                  <c:v>2</c:v>
                </c:pt>
                <c:pt idx="285">
                  <c:v>5</c:v>
                </c:pt>
                <c:pt idx="288">
                  <c:v>1</c:v>
                </c:pt>
                <c:pt idx="292">
                  <c:v>3</c:v>
                </c:pt>
                <c:pt idx="293">
                  <c:v>2</c:v>
                </c:pt>
                <c:pt idx="294">
                  <c:v>1</c:v>
                </c:pt>
                <c:pt idx="295">
                  <c:v>4</c:v>
                </c:pt>
                <c:pt idx="296">
                  <c:v>5</c:v>
                </c:pt>
                <c:pt idx="297">
                  <c:v>2</c:v>
                </c:pt>
                <c:pt idx="298">
                  <c:v>4</c:v>
                </c:pt>
                <c:pt idx="300">
                  <c:v>1</c:v>
                </c:pt>
                <c:pt idx="301">
                  <c:v>1</c:v>
                </c:pt>
                <c:pt idx="302">
                  <c:v>3</c:v>
                </c:pt>
                <c:pt idx="303">
                  <c:v>3</c:v>
                </c:pt>
                <c:pt idx="304">
                  <c:v>2</c:v>
                </c:pt>
                <c:pt idx="305">
                  <c:v>1</c:v>
                </c:pt>
                <c:pt idx="306">
                  <c:v>2</c:v>
                </c:pt>
                <c:pt idx="307">
                  <c:v>4</c:v>
                </c:pt>
                <c:pt idx="308">
                  <c:v>1</c:v>
                </c:pt>
                <c:pt idx="309">
                  <c:v>5</c:v>
                </c:pt>
                <c:pt idx="310">
                  <c:v>3</c:v>
                </c:pt>
                <c:pt idx="311">
                  <c:v>2</c:v>
                </c:pt>
                <c:pt idx="312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3</c:v>
                </c:pt>
                <c:pt idx="317">
                  <c:v>2</c:v>
                </c:pt>
                <c:pt idx="318">
                  <c:v>2</c:v>
                </c:pt>
                <c:pt idx="319">
                  <c:v>6</c:v>
                </c:pt>
                <c:pt idx="320">
                  <c:v>7</c:v>
                </c:pt>
                <c:pt idx="321">
                  <c:v>4</c:v>
                </c:pt>
                <c:pt idx="322">
                  <c:v>3</c:v>
                </c:pt>
                <c:pt idx="323">
                  <c:v>6</c:v>
                </c:pt>
                <c:pt idx="324">
                  <c:v>4</c:v>
                </c:pt>
                <c:pt idx="325">
                  <c:v>3</c:v>
                </c:pt>
                <c:pt idx="326">
                  <c:v>1</c:v>
                </c:pt>
                <c:pt idx="327">
                  <c:v>2</c:v>
                </c:pt>
                <c:pt idx="329">
                  <c:v>3</c:v>
                </c:pt>
                <c:pt idx="330">
                  <c:v>3</c:v>
                </c:pt>
                <c:pt idx="331">
                  <c:v>6</c:v>
                </c:pt>
                <c:pt idx="332">
                  <c:v>4</c:v>
                </c:pt>
                <c:pt idx="333">
                  <c:v>6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3</c:v>
                </c:pt>
                <c:pt idx="341">
                  <c:v>2</c:v>
                </c:pt>
                <c:pt idx="342">
                  <c:v>4</c:v>
                </c:pt>
                <c:pt idx="343">
                  <c:v>6</c:v>
                </c:pt>
                <c:pt idx="344">
                  <c:v>5</c:v>
                </c:pt>
                <c:pt idx="345">
                  <c:v>3</c:v>
                </c:pt>
                <c:pt idx="346">
                  <c:v>5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2</c:v>
                </c:pt>
                <c:pt idx="351">
                  <c:v>8</c:v>
                </c:pt>
                <c:pt idx="352">
                  <c:v>5</c:v>
                </c:pt>
                <c:pt idx="353">
                  <c:v>2</c:v>
                </c:pt>
                <c:pt idx="354">
                  <c:v>6</c:v>
                </c:pt>
                <c:pt idx="355">
                  <c:v>6</c:v>
                </c:pt>
                <c:pt idx="356">
                  <c:v>4</c:v>
                </c:pt>
                <c:pt idx="357">
                  <c:v>5</c:v>
                </c:pt>
                <c:pt idx="358">
                  <c:v>7</c:v>
                </c:pt>
                <c:pt idx="359">
                  <c:v>9</c:v>
                </c:pt>
                <c:pt idx="360">
                  <c:v>7</c:v>
                </c:pt>
                <c:pt idx="361">
                  <c:v>9</c:v>
                </c:pt>
                <c:pt idx="362">
                  <c:v>3</c:v>
                </c:pt>
                <c:pt idx="363">
                  <c:v>8</c:v>
                </c:pt>
                <c:pt idx="364">
                  <c:v>6</c:v>
                </c:pt>
                <c:pt idx="365">
                  <c:v>5</c:v>
                </c:pt>
                <c:pt idx="366">
                  <c:v>7</c:v>
                </c:pt>
                <c:pt idx="367">
                  <c:v>3</c:v>
                </c:pt>
                <c:pt idx="368">
                  <c:v>4</c:v>
                </c:pt>
                <c:pt idx="369">
                  <c:v>8</c:v>
                </c:pt>
                <c:pt idx="370">
                  <c:v>9</c:v>
                </c:pt>
                <c:pt idx="371">
                  <c:v>5</c:v>
                </c:pt>
                <c:pt idx="372">
                  <c:v>8</c:v>
                </c:pt>
                <c:pt idx="373">
                  <c:v>8</c:v>
                </c:pt>
                <c:pt idx="374">
                  <c:v>5</c:v>
                </c:pt>
                <c:pt idx="375">
                  <c:v>5</c:v>
                </c:pt>
                <c:pt idx="376">
                  <c:v>7</c:v>
                </c:pt>
                <c:pt idx="377">
                  <c:v>5</c:v>
                </c:pt>
                <c:pt idx="378">
                  <c:v>5</c:v>
                </c:pt>
                <c:pt idx="379">
                  <c:v>10</c:v>
                </c:pt>
                <c:pt idx="380">
                  <c:v>4</c:v>
                </c:pt>
                <c:pt idx="381">
                  <c:v>12</c:v>
                </c:pt>
                <c:pt idx="382">
                  <c:v>7</c:v>
                </c:pt>
                <c:pt idx="383">
                  <c:v>5</c:v>
                </c:pt>
                <c:pt idx="384">
                  <c:v>5</c:v>
                </c:pt>
                <c:pt idx="385">
                  <c:v>3</c:v>
                </c:pt>
                <c:pt idx="386">
                  <c:v>4</c:v>
                </c:pt>
                <c:pt idx="387">
                  <c:v>5</c:v>
                </c:pt>
                <c:pt idx="388">
                  <c:v>6</c:v>
                </c:pt>
                <c:pt idx="389">
                  <c:v>4</c:v>
                </c:pt>
                <c:pt idx="390">
                  <c:v>9</c:v>
                </c:pt>
                <c:pt idx="391">
                  <c:v>7</c:v>
                </c:pt>
                <c:pt idx="392">
                  <c:v>5</c:v>
                </c:pt>
                <c:pt idx="393">
                  <c:v>6</c:v>
                </c:pt>
                <c:pt idx="394">
                  <c:v>5</c:v>
                </c:pt>
                <c:pt idx="395">
                  <c:v>10</c:v>
                </c:pt>
                <c:pt idx="396">
                  <c:v>4</c:v>
                </c:pt>
                <c:pt idx="397">
                  <c:v>8</c:v>
                </c:pt>
                <c:pt idx="398">
                  <c:v>5</c:v>
                </c:pt>
                <c:pt idx="399">
                  <c:v>7</c:v>
                </c:pt>
                <c:pt idx="400">
                  <c:v>6</c:v>
                </c:pt>
                <c:pt idx="401">
                  <c:v>7</c:v>
                </c:pt>
                <c:pt idx="402">
                  <c:v>9</c:v>
                </c:pt>
                <c:pt idx="403">
                  <c:v>3</c:v>
                </c:pt>
                <c:pt idx="404">
                  <c:v>2</c:v>
                </c:pt>
                <c:pt idx="405">
                  <c:v>4</c:v>
                </c:pt>
                <c:pt idx="406">
                  <c:v>5</c:v>
                </c:pt>
                <c:pt idx="407">
                  <c:v>5</c:v>
                </c:pt>
                <c:pt idx="408">
                  <c:v>6</c:v>
                </c:pt>
                <c:pt idx="409">
                  <c:v>5</c:v>
                </c:pt>
                <c:pt idx="410">
                  <c:v>1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3</c:v>
                </c:pt>
                <c:pt idx="416">
                  <c:v>8</c:v>
                </c:pt>
                <c:pt idx="417">
                  <c:v>2</c:v>
                </c:pt>
                <c:pt idx="418">
                  <c:v>4</c:v>
                </c:pt>
                <c:pt idx="419">
                  <c:v>2</c:v>
                </c:pt>
                <c:pt idx="420">
                  <c:v>3</c:v>
                </c:pt>
                <c:pt idx="421">
                  <c:v>5</c:v>
                </c:pt>
                <c:pt idx="422">
                  <c:v>1</c:v>
                </c:pt>
                <c:pt idx="423">
                  <c:v>1</c:v>
                </c:pt>
                <c:pt idx="424">
                  <c:v>2</c:v>
                </c:pt>
                <c:pt idx="425">
                  <c:v>7</c:v>
                </c:pt>
                <c:pt idx="426">
                  <c:v>3</c:v>
                </c:pt>
                <c:pt idx="427">
                  <c:v>2</c:v>
                </c:pt>
                <c:pt idx="428">
                  <c:v>4</c:v>
                </c:pt>
                <c:pt idx="429">
                  <c:v>1</c:v>
                </c:pt>
                <c:pt idx="430">
                  <c:v>6</c:v>
                </c:pt>
                <c:pt idx="431">
                  <c:v>5</c:v>
                </c:pt>
                <c:pt idx="432">
                  <c:v>4</c:v>
                </c:pt>
                <c:pt idx="433">
                  <c:v>2</c:v>
                </c:pt>
                <c:pt idx="435">
                  <c:v>3</c:v>
                </c:pt>
                <c:pt idx="436">
                  <c:v>1</c:v>
                </c:pt>
                <c:pt idx="437">
                  <c:v>3</c:v>
                </c:pt>
                <c:pt idx="438">
                  <c:v>3</c:v>
                </c:pt>
                <c:pt idx="439">
                  <c:v>1</c:v>
                </c:pt>
                <c:pt idx="440">
                  <c:v>1</c:v>
                </c:pt>
                <c:pt idx="441">
                  <c:v>3</c:v>
                </c:pt>
                <c:pt idx="442">
                  <c:v>5</c:v>
                </c:pt>
                <c:pt idx="443">
                  <c:v>1</c:v>
                </c:pt>
                <c:pt idx="446">
                  <c:v>2</c:v>
                </c:pt>
                <c:pt idx="447">
                  <c:v>3</c:v>
                </c:pt>
                <c:pt idx="448">
                  <c:v>3</c:v>
                </c:pt>
                <c:pt idx="450">
                  <c:v>1</c:v>
                </c:pt>
                <c:pt idx="452">
                  <c:v>3</c:v>
                </c:pt>
                <c:pt idx="454">
                  <c:v>1</c:v>
                </c:pt>
                <c:pt idx="455">
                  <c:v>1</c:v>
                </c:pt>
                <c:pt idx="457">
                  <c:v>1</c:v>
                </c:pt>
                <c:pt idx="458">
                  <c:v>3</c:v>
                </c:pt>
                <c:pt idx="459">
                  <c:v>3</c:v>
                </c:pt>
                <c:pt idx="461">
                  <c:v>4</c:v>
                </c:pt>
                <c:pt idx="462">
                  <c:v>1</c:v>
                </c:pt>
                <c:pt idx="464">
                  <c:v>1</c:v>
                </c:pt>
                <c:pt idx="465">
                  <c:v>2</c:v>
                </c:pt>
                <c:pt idx="467">
                  <c:v>1</c:v>
                </c:pt>
                <c:pt idx="468">
                  <c:v>1</c:v>
                </c:pt>
                <c:pt idx="472">
                  <c:v>3</c:v>
                </c:pt>
                <c:pt idx="473">
                  <c:v>1</c:v>
                </c:pt>
                <c:pt idx="475">
                  <c:v>3</c:v>
                </c:pt>
                <c:pt idx="479">
                  <c:v>2</c:v>
                </c:pt>
                <c:pt idx="482">
                  <c:v>1</c:v>
                </c:pt>
                <c:pt idx="484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4">
                  <c:v>1</c:v>
                </c:pt>
                <c:pt idx="499">
                  <c:v>1</c:v>
                </c:pt>
                <c:pt idx="506">
                  <c:v>1</c:v>
                </c:pt>
                <c:pt idx="508">
                  <c:v>1</c:v>
                </c:pt>
                <c:pt idx="512">
                  <c:v>1</c:v>
                </c:pt>
                <c:pt idx="517">
                  <c:v>1</c:v>
                </c:pt>
                <c:pt idx="518">
                  <c:v>2</c:v>
                </c:pt>
                <c:pt idx="520">
                  <c:v>1</c:v>
                </c:pt>
                <c:pt idx="522">
                  <c:v>2</c:v>
                </c:pt>
                <c:pt idx="523">
                  <c:v>2</c:v>
                </c:pt>
                <c:pt idx="529">
                  <c:v>3</c:v>
                </c:pt>
                <c:pt idx="533">
                  <c:v>1</c:v>
                </c:pt>
                <c:pt idx="542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72">
                  <c:v>1</c:v>
                </c:pt>
                <c:pt idx="581">
                  <c:v>1</c:v>
                </c:pt>
                <c:pt idx="582">
                  <c:v>1</c:v>
                </c:pt>
                <c:pt idx="585">
                  <c:v>1</c:v>
                </c:pt>
                <c:pt idx="593">
                  <c:v>3</c:v>
                </c:pt>
                <c:pt idx="600">
                  <c:v>1</c:v>
                </c:pt>
                <c:pt idx="607">
                  <c:v>1</c:v>
                </c:pt>
                <c:pt idx="610">
                  <c:v>2</c:v>
                </c:pt>
                <c:pt idx="611">
                  <c:v>1</c:v>
                </c:pt>
                <c:pt idx="615">
                  <c:v>1</c:v>
                </c:pt>
                <c:pt idx="616">
                  <c:v>1</c:v>
                </c:pt>
                <c:pt idx="618">
                  <c:v>1</c:v>
                </c:pt>
                <c:pt idx="624">
                  <c:v>1</c:v>
                </c:pt>
                <c:pt idx="628">
                  <c:v>1</c:v>
                </c:pt>
                <c:pt idx="633">
                  <c:v>1</c:v>
                </c:pt>
                <c:pt idx="636">
                  <c:v>1</c:v>
                </c:pt>
                <c:pt idx="637">
                  <c:v>2</c:v>
                </c:pt>
                <c:pt idx="642">
                  <c:v>1</c:v>
                </c:pt>
                <c:pt idx="644">
                  <c:v>2</c:v>
                </c:pt>
                <c:pt idx="649">
                  <c:v>1</c:v>
                </c:pt>
                <c:pt idx="652">
                  <c:v>2</c:v>
                </c:pt>
                <c:pt idx="654">
                  <c:v>1</c:v>
                </c:pt>
                <c:pt idx="656">
                  <c:v>2</c:v>
                </c:pt>
                <c:pt idx="659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5">
                  <c:v>2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3</c:v>
                </c:pt>
                <c:pt idx="674">
                  <c:v>2</c:v>
                </c:pt>
                <c:pt idx="675">
                  <c:v>1</c:v>
                </c:pt>
                <c:pt idx="676">
                  <c:v>3</c:v>
                </c:pt>
                <c:pt idx="677">
                  <c:v>1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3</c:v>
                </c:pt>
                <c:pt idx="684">
                  <c:v>3</c:v>
                </c:pt>
                <c:pt idx="685">
                  <c:v>1</c:v>
                </c:pt>
                <c:pt idx="686">
                  <c:v>3</c:v>
                </c:pt>
                <c:pt idx="687">
                  <c:v>4</c:v>
                </c:pt>
                <c:pt idx="688">
                  <c:v>3</c:v>
                </c:pt>
                <c:pt idx="689">
                  <c:v>1</c:v>
                </c:pt>
                <c:pt idx="690">
                  <c:v>2</c:v>
                </c:pt>
                <c:pt idx="692">
                  <c:v>1</c:v>
                </c:pt>
                <c:pt idx="694">
                  <c:v>3</c:v>
                </c:pt>
                <c:pt idx="695">
                  <c:v>3</c:v>
                </c:pt>
                <c:pt idx="696">
                  <c:v>2</c:v>
                </c:pt>
                <c:pt idx="697">
                  <c:v>2</c:v>
                </c:pt>
                <c:pt idx="699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2</c:v>
                </c:pt>
                <c:pt idx="704">
                  <c:v>1</c:v>
                </c:pt>
                <c:pt idx="710">
                  <c:v>1</c:v>
                </c:pt>
                <c:pt idx="714">
                  <c:v>1</c:v>
                </c:pt>
                <c:pt idx="716">
                  <c:v>1</c:v>
                </c:pt>
                <c:pt idx="717">
                  <c:v>1</c:v>
                </c:pt>
                <c:pt idx="719">
                  <c:v>1</c:v>
                </c:pt>
                <c:pt idx="721">
                  <c:v>2</c:v>
                </c:pt>
                <c:pt idx="725">
                  <c:v>1</c:v>
                </c:pt>
                <c:pt idx="730">
                  <c:v>1</c:v>
                </c:pt>
                <c:pt idx="747">
                  <c:v>1</c:v>
                </c:pt>
                <c:pt idx="783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6">
                  <c:v>1</c:v>
                </c:pt>
                <c:pt idx="799">
                  <c:v>1</c:v>
                </c:pt>
                <c:pt idx="801">
                  <c:v>1</c:v>
                </c:pt>
                <c:pt idx="804">
                  <c:v>1</c:v>
                </c:pt>
                <c:pt idx="809">
                  <c:v>1</c:v>
                </c:pt>
                <c:pt idx="813">
                  <c:v>1</c:v>
                </c:pt>
                <c:pt idx="815">
                  <c:v>1</c:v>
                </c:pt>
                <c:pt idx="820">
                  <c:v>3</c:v>
                </c:pt>
                <c:pt idx="823">
                  <c:v>1</c:v>
                </c:pt>
                <c:pt idx="825">
                  <c:v>1</c:v>
                </c:pt>
                <c:pt idx="833">
                  <c:v>1</c:v>
                </c:pt>
                <c:pt idx="839">
                  <c:v>1</c:v>
                </c:pt>
                <c:pt idx="843">
                  <c:v>2</c:v>
                </c:pt>
                <c:pt idx="853">
                  <c:v>1</c:v>
                </c:pt>
                <c:pt idx="864">
                  <c:v>1</c:v>
                </c:pt>
                <c:pt idx="876">
                  <c:v>1</c:v>
                </c:pt>
                <c:pt idx="899">
                  <c:v>1</c:v>
                </c:pt>
                <c:pt idx="900">
                  <c:v>1</c:v>
                </c:pt>
                <c:pt idx="908">
                  <c:v>1</c:v>
                </c:pt>
                <c:pt idx="916">
                  <c:v>2</c:v>
                </c:pt>
                <c:pt idx="918">
                  <c:v>1</c:v>
                </c:pt>
                <c:pt idx="920">
                  <c:v>1</c:v>
                </c:pt>
                <c:pt idx="924">
                  <c:v>1</c:v>
                </c:pt>
                <c:pt idx="934">
                  <c:v>1</c:v>
                </c:pt>
                <c:pt idx="954">
                  <c:v>1</c:v>
                </c:pt>
                <c:pt idx="963">
                  <c:v>1</c:v>
                </c:pt>
                <c:pt idx="965">
                  <c:v>1</c:v>
                </c:pt>
                <c:pt idx="990">
                  <c:v>1</c:v>
                </c:pt>
                <c:pt idx="1026">
                  <c:v>1</c:v>
                </c:pt>
                <c:pt idx="111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06064"/>
        <c:axId val="723607024"/>
      </c:scatterChart>
      <c:dateAx>
        <c:axId val="9969997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7001168"/>
        <c:crosses val="autoZero"/>
        <c:auto val="1"/>
        <c:lblOffset val="100"/>
        <c:baseTimeUnit val="days"/>
      </c:dateAx>
      <c:valAx>
        <c:axId val="99700116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Casos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6999728"/>
        <c:crosses val="autoZero"/>
        <c:crossBetween val="between"/>
      </c:valAx>
      <c:valAx>
        <c:axId val="72360702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hospitalizados y defunciones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606064"/>
        <c:crosses val="max"/>
        <c:crossBetween val="midCat"/>
        <c:majorUnit val="20"/>
      </c:valAx>
      <c:valAx>
        <c:axId val="7236060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360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200" dirty="0">
                <a:solidFill>
                  <a:sysClr val="windowText" lastClr="000000"/>
                </a:solidFill>
              </a:rPr>
              <a:t>Casos</a:t>
            </a:r>
            <a:r>
              <a:rPr lang="es-PE" sz="1200" baseline="0" dirty="0">
                <a:solidFill>
                  <a:sysClr val="windowText" lastClr="000000"/>
                </a:solidFill>
              </a:rPr>
              <a:t> de COVID-19 por sexo</a:t>
            </a:r>
            <a:endParaRPr lang="es-PE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C5C-A0A0-548394DA868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EA4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C5C-A0A0-548394DA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54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4C5C-A0A0-548394DA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-7</c:v>
                </c:pt>
                <c:pt idx="1">
                  <c:v>-2</c:v>
                </c:pt>
                <c:pt idx="2">
                  <c:v>-2</c:v>
                </c:pt>
                <c:pt idx="3">
                  <c:v>-4</c:v>
                </c:pt>
                <c:pt idx="4">
                  <c:v>-5</c:v>
                </c:pt>
                <c:pt idx="5">
                  <c:v>-6</c:v>
                </c:pt>
                <c:pt idx="6">
                  <c:v>-3</c:v>
                </c:pt>
                <c:pt idx="7">
                  <c:v>-3</c:v>
                </c:pt>
                <c:pt idx="8">
                  <c:v>-6</c:v>
                </c:pt>
                <c:pt idx="9">
                  <c:v>-3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0-4200-9D84-4FDF10BC5501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6</c:v>
                </c:pt>
                <c:pt idx="12">
                  <c:v>7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0-4200-9D84-4FDF10BC55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"/>
          <c:min val="-1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2-4A2D-98BB-0BF3259500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2-4A2D-98BB-0BF3259500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2-4A2D-98BB-0BF325950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2-4A2D-98BB-0BF3259500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2-4A2D-98BB-0BF325950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3.8699690402476783</c:v>
                </c:pt>
                <c:pt idx="1">
                  <c:v>1.9456767063584717</c:v>
                </c:pt>
                <c:pt idx="2">
                  <c:v>4.2105263157894743</c:v>
                </c:pt>
                <c:pt idx="3">
                  <c:v>5.3726089574359683</c:v>
                </c:pt>
                <c:pt idx="4">
                  <c:v>5.8001436226039891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2-4A2D-98BB-0BF325950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2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Fallecidos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2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0.23108</cdr:x>
      <cdr:y>0.02991</cdr:y>
    </cdr:from>
    <cdr:to>
      <cdr:x>0.32835</cdr:x>
      <cdr:y>0.28824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7FAA66AA-15CA-905B-814A-7408FC26DCD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69998" y="155551"/>
          <a:ext cx="534589" cy="134348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0.78789</cdr:x>
      <cdr:y>0.03657</cdr:y>
    </cdr:from>
    <cdr:to>
      <cdr:x>0.89909</cdr:x>
      <cdr:y>0.27933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1E68ECBF-8833-8ED8-1110-91473810620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30160" y="190186"/>
          <a:ext cx="611172" cy="12625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8/05/2025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id="{B977E6C0-D204-608F-14F0-71C78D27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5"/>
            <a:ext cx="12192000" cy="68059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19078" y="4374407"/>
            <a:ext cx="472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26/04/2025 a las 11:59 pm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4629B43-4B07-A52C-6A7D-FE5018FD537A}"/>
              </a:ext>
            </a:extLst>
          </p:cNvPr>
          <p:cNvSpPr/>
          <p:nvPr/>
        </p:nvSpPr>
        <p:spPr>
          <a:xfrm>
            <a:off x="6452039" y="6244231"/>
            <a:ext cx="547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│Del 20 al 26 de abril del 2025 │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14FCBC2-C76A-0C65-29A8-DB3DE33D723B}"/>
              </a:ext>
            </a:extLst>
          </p:cNvPr>
          <p:cNvSpPr/>
          <p:nvPr/>
        </p:nvSpPr>
        <p:spPr>
          <a:xfrm>
            <a:off x="6319078" y="3814516"/>
            <a:ext cx="472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Semana Epidemiológica 17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2651AE1-B51D-46B5-9897-2F7648C4B48F}"/>
              </a:ext>
            </a:extLst>
          </p:cNvPr>
          <p:cNvCxnSpPr/>
          <p:nvPr/>
        </p:nvCxnSpPr>
        <p:spPr>
          <a:xfrm>
            <a:off x="6452039" y="4799341"/>
            <a:ext cx="446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933D-44E2-0A4F-77E9-6B1F621B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DB5C07-8045-CF84-6034-4594DCA39CB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D58296-13AC-D5BA-6B1F-701B47E261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B289A1-4B5F-038D-2659-E265B21978A0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por etapas de vida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A044F-8A50-2A5C-2979-0C1EA9E23BF8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13756"/>
              </p:ext>
            </p:extLst>
          </p:nvPr>
        </p:nvGraphicFramePr>
        <p:xfrm>
          <a:off x="1396408" y="1906364"/>
          <a:ext cx="4896815" cy="34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C737F-1C7F-ACDF-E673-F84F983BD846}"/>
              </a:ext>
            </a:extLst>
          </p:cNvPr>
          <p:cNvSpPr txBox="1"/>
          <p:nvPr/>
        </p:nvSpPr>
        <p:spPr>
          <a:xfrm>
            <a:off x="1396408" y="5846671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TIA = Tasa de incidencia acumulada por cada 10, 000 habitantes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3CA1EC-1B33-FDC8-5865-B89D45E5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42" y="1994200"/>
            <a:ext cx="4227621" cy="16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31559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A20E1-D268-9FFE-CB72-31795DB4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7" y="2255656"/>
            <a:ext cx="4572000" cy="3325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436591-541A-93ED-E2D2-B7E43D7A767A}"/>
              </a:ext>
            </a:extLst>
          </p:cNvPr>
          <p:cNvSpPr txBox="1"/>
          <p:nvPr/>
        </p:nvSpPr>
        <p:spPr>
          <a:xfrm>
            <a:off x="1560161" y="1788868"/>
            <a:ext cx="385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Defunciones por Covid19 durante el año 2023 - 2025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EFFAB-B1C0-8F87-869F-AFA7E1942ABA}"/>
              </a:ext>
            </a:extLst>
          </p:cNvPr>
          <p:cNvSpPr txBox="1"/>
          <p:nvPr/>
        </p:nvSpPr>
        <p:spPr>
          <a:xfrm>
            <a:off x="690283" y="6499411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 / SINADEF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9BBB-6BE2-2C88-9945-CE34C468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460A06-E02B-253F-9DB6-2E03A886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91864" y="130372"/>
            <a:ext cx="4598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334EE-E343-DEBB-D1FC-0D6E8B5E140E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B6D155-DB62-43D0-8113-8CB72F07D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513895"/>
              </p:ext>
            </p:extLst>
          </p:nvPr>
        </p:nvGraphicFramePr>
        <p:xfrm>
          <a:off x="1051073" y="1223607"/>
          <a:ext cx="10249529" cy="500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59C480-C59A-84AC-3C59-698DE913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27" y="1261141"/>
            <a:ext cx="9502345" cy="53690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74A439-3D51-8110-9E87-A5F2AE42C759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FD89-E3C9-E913-E3C2-BB65BAD19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A6AA67-3331-7369-35D8-C72BB21F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4" y="1132212"/>
            <a:ext cx="9694833" cy="501428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4F9C2E1C-B7A8-7F5C-B645-35BC90E7AF53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FFC391-9730-673F-1F65-D54D2B88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6" y="1947115"/>
            <a:ext cx="7833549" cy="42575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7567305" y="25404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11896" y="2540459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2A8FC0-CBA8-2EEB-431D-5EE0EF78DBE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99FB88-5B75-19AE-3F72-D54A3912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85" y="1374981"/>
            <a:ext cx="9312305" cy="50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F4C6DE7-A1FF-D082-DD55-73A82AD178A2}"/>
              </a:ext>
            </a:extLst>
          </p:cNvPr>
          <p:cNvSpPr/>
          <p:nvPr/>
        </p:nvSpPr>
        <p:spPr>
          <a:xfrm>
            <a:off x="2259105" y="1216885"/>
            <a:ext cx="1936376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268071" y="578800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2411505" y="1234816"/>
            <a:ext cx="169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0D6DD7-89E6-6F38-0399-AE4946DE6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1" y="1712972"/>
            <a:ext cx="6435503" cy="388449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02C5A49-E9C3-1D8F-3178-26E91E35E1F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43048A-50D2-57A6-A666-0511D4B1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585" y="5143950"/>
            <a:ext cx="1808441" cy="688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8F0E40-071E-E38E-6285-4542CFD61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41" y="1378885"/>
            <a:ext cx="5116637" cy="27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8B5229-41E1-433E-CF3B-5CA155B3396A}"/>
              </a:ext>
            </a:extLst>
          </p:cNvPr>
          <p:cNvSpPr txBox="1"/>
          <p:nvPr/>
        </p:nvSpPr>
        <p:spPr>
          <a:xfrm>
            <a:off x="690283" y="6499411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0F11E8-D3BA-292E-C70F-A18A4368C379}"/>
              </a:ext>
            </a:extLst>
          </p:cNvPr>
          <p:cNvSpPr txBox="1"/>
          <p:nvPr/>
        </p:nvSpPr>
        <p:spPr>
          <a:xfrm>
            <a:off x="1348476" y="1594215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según edad y distritos de residencia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5D7C2-4B80-5E1A-5FD9-F641286153C3}"/>
              </a:ext>
            </a:extLst>
          </p:cNvPr>
          <p:cNvSpPr txBox="1"/>
          <p:nvPr/>
        </p:nvSpPr>
        <p:spPr>
          <a:xfrm>
            <a:off x="7552357" y="1594215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Distribución de casos según edad y sexo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3F1555-5806-E754-7BE4-B7ECD00E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2" y="2301099"/>
            <a:ext cx="4722054" cy="3879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F08EE2-6CB1-23A8-8A7D-993F71C4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113" y="2267263"/>
            <a:ext cx="4526352" cy="37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26 de abril 2025 (SE17)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934434"/>
              </p:ext>
            </p:extLst>
          </p:nvPr>
        </p:nvGraphicFramePr>
        <p:xfrm>
          <a:off x="7041270" y="1556341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1DDFD05-13F0-6029-81B9-49A37AED6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699135"/>
              </p:ext>
            </p:extLst>
          </p:nvPr>
        </p:nvGraphicFramePr>
        <p:xfrm>
          <a:off x="1001652" y="1457755"/>
          <a:ext cx="5028212" cy="47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40855</TotalTime>
  <Words>462</Words>
  <Application>Microsoft Office PowerPoint</Application>
  <PresentationFormat>Panorámica</PresentationFormat>
  <Paragraphs>60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Carbajal Crisanto</cp:lastModifiedBy>
  <cp:revision>2821</cp:revision>
  <dcterms:created xsi:type="dcterms:W3CDTF">2022-02-06T20:00:10Z</dcterms:created>
  <dcterms:modified xsi:type="dcterms:W3CDTF">2025-05-08T20:56:48Z</dcterms:modified>
</cp:coreProperties>
</file>