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19/04/2025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13 marzo al 19 de abril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16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997FFD-2FD8-0EFE-A2FF-82669C55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" y="0"/>
            <a:ext cx="12046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91864" y="130372"/>
            <a:ext cx="4598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19 de abril 2025 (SE16)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40852</TotalTime>
  <Words>463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2818</cp:revision>
  <dcterms:created xsi:type="dcterms:W3CDTF">2022-02-06T20:00:10Z</dcterms:created>
  <dcterms:modified xsi:type="dcterms:W3CDTF">2025-04-21T14:37:08Z</dcterms:modified>
</cp:coreProperties>
</file>