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4" r:id="rId5"/>
    <p:sldId id="262" r:id="rId6"/>
    <p:sldId id="263" r:id="rId7"/>
    <p:sldId id="261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961" autoAdjust="0"/>
  </p:normalViewPr>
  <p:slideViewPr>
    <p:cSldViewPr snapToGrid="0">
      <p:cViewPr varScale="1">
        <p:scale>
          <a:sx n="92" d="100"/>
          <a:sy n="92" d="100"/>
        </p:scale>
        <p:origin x="1254" y="-4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338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420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862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24/03/2025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file:///C:\SALA_PAMPA_GRANDE\SALA%20SITUACIONAL%202025\PG2025%20SE11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%20SITUACIONAL%202025\PG2025%20SE11.xlsx!TRABAJO!F133C1:F146C5" TargetMode="External"/><Relationship Id="rId5" Type="http://schemas.openxmlformats.org/officeDocument/2006/relationships/image" Target="../media/image26.emf"/><Relationship Id="rId4" Type="http://schemas.openxmlformats.org/officeDocument/2006/relationships/oleObject" Target="file:///C:\SALA_PAMPA_GRANDE\SALA%20SITUACIONAL%202025\PG2025%20SE11.xlsx!TRABAJO!F77C1:F107C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%20SITUACIONAL%202025\PG2025%20SE11.xlsx!TRABAJO2!F42C1:F65C1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file:///C:\SALA_PAMPA_GRANDE\SALA%20SITUACIONAL%202025\PG2025%20SE11.xlsx!TRABAJO2!F97C1:F111C1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%20SITUACIONAL%202025\PG2025%20SE11.xlsx!TRABAJO!F15C9:F19C14" TargetMode="External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file:///C:\SALA_PAMPA_GRANDE\SALA%20SITUACIONAL%202025\PG2025%20SE11.xlsx!TRABAJO3!%5bPG2025%20SE11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%20SITUACIONAL%202025\PG2025%20SE11.xlsx!TRABAJO!%5bPG2025%20SE11.xlsx%5dTRABAJO%20Gr&#225;fico%202" TargetMode="External"/><Relationship Id="rId5" Type="http://schemas.openxmlformats.org/officeDocument/2006/relationships/image" Target="../media/image31.emf"/><Relationship Id="rId4" Type="http://schemas.openxmlformats.org/officeDocument/2006/relationships/oleObject" Target="file:///C:\SALA_PAMPA_GRANDE\SALA%20SITUACIONAL%202025\PG2025%20SE11.xlsx!TRABAJO3!%5bPG2025%20SE11.xlsx%5dTRABAJO3%20Gr&#225;fico%202" TargetMode="External"/><Relationship Id="rId9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file:///C:\SALA_PAMPA_GRANDE\SALA%20SITUACIONAL%202025\PG2025%20SE11.xlsx!CE-PG!%5bPG2025%20SE11.xlsx%5dCE-PG%202%20Gr&#225;fico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8.jpeg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Users\yulex\OneDrive\Documentos\JULEXY\C.S%20CORRALES\SALA%20DE%20CORRALES\Sala_Situacional_-_SE_11_2025_MRC_.xlsx!canal!%5bSala_Situacional_-_SE_11_2025_MRC_.xlsx%5dcanal%202%20Gr&#225;fic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file:///C:\Users\yulex\OneDrive\Documentos\JULEXY\C.S%20CORRALES\SALA%20DE%20CORRALES\Sala_Situacional_-_SE_11_2025_MRC_.xlsx!TRABAJO!F13C1:F19C5" TargetMode="External"/><Relationship Id="rId7" Type="http://schemas.openxmlformats.org/officeDocument/2006/relationships/oleObject" Target="file:///C:\Users\yulex\OneDrive\Documentos\JULEXY\C.S%20CORRALES\SALA%20DE%20CORRALES\Sala_Situacional_-_SE_11_2025_MRC_.xlsx!TRABAJO!F82C1:F97C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oleObject" Target="file:///C:\Users\yulex\OneDrive\Documentos\JULEXY\C.S%20CORRALES\SALA%20DE%20CORRALES\Sala_Situacional_-_SE_11_2025_MRC_.xlsx!TRABAJO!F40C1:F64C5" TargetMode="Externa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file:///C:\Users\yulex\OneDrive\Documentos\JULEXY\C.S%20CORRALES\SALA%20DE%20CORRALES\Sala_Situacional_-_SE_11_2025_MRC_.xlsx!TRABAJO2!F35C1:F56C15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file:///C:\Users\yulex\OneDrive\Documentos\JULEXY\C.S%20CORRALES\SALA%20DE%20CORRALES\Sala_Situacional_-_SE_11_2025_MRC_.xlsx!TRABAJO2!F88C1:F102C13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file:///C:\Users\yulex\OneDrive\Documentos\JULEXY\C.S%20CORRALES\SALA%20DE%20CORRALES\Sala_Situacional_-_SE_11_2025_MRC_.xlsx!TRABAJO3!%5bSala_Situacional_-_SE_11_2025_MRC_.xlsx%5dTRABAJO3%20Gr&#225;fico%201" TargetMode="External"/><Relationship Id="rId7" Type="http://schemas.openxmlformats.org/officeDocument/2006/relationships/oleObject" Target="file:///C:\Users\yulex\OneDrive\Documentos\JULEXY\C.S%20CORRALES\SALA%20DE%20CORRALES\Sala_Situacional_-_SE_11_2025_MRC_.xlsx!TRABAJO!%5bSala_Situacional_-_SE_11_2025_MRC_.xlsx%5dTRABAJO%20Gr&#225;fico%20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oleObject" Target="file:///C:\Users\yulex\OneDrive\Documentos\JULEXY\C.S%20CORRALES\SALA%20DE%20CORRALES\Sala_Situacional_-_SE_11_2025_MRC_.xlsx!TRABAJO!F11C9:F15C14" TargetMode="External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file:///C:\Users\yulex\OneDrive\Documentos\JULEXY\C.S%20CORRALES\SALA%20DE%20CORRALES\Sala_Situacional_-_SE_11_2025_MRC_.xlsx!TRABAJO3!%5bSala_Situacional_-_SE_11_2025_MRC_.xlsx%5dTRABAJO3%20Gr&#225;fico%20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7.jpe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1.emf"/><Relationship Id="rId2" Type="http://schemas.openxmlformats.org/officeDocument/2006/relationships/oleObject" Target="file:///C:\Users\cdcpe\OneDrive\Escritorio\sala%20zorritos\sala%20situacional%20de%20MRZ%202025%20SE%2010.xlsx!TRABAJO!F12C1:F17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OneDrive\Escritorio\sala%20zorritos\sala%20situacional%20de%20MRZ%202025%20SE%2010.xlsx!TRABAJO!F48C1:F68C5" TargetMode="External"/><Relationship Id="rId5" Type="http://schemas.openxmlformats.org/officeDocument/2006/relationships/image" Target="../media/image60.emf"/><Relationship Id="rId4" Type="http://schemas.openxmlformats.org/officeDocument/2006/relationships/oleObject" Target="file:///C:\Users\cdcpe\OneDrive\Escritorio\sala%20zorritos\sala%20situacional%20de%20MRZ%202025%20SE%2010.xlsx!TRABAJO!F91C1:F102C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file:///C:\Users\cdcpe\OneDrive\Escritorio\sala%20zorritos\sala%20situacional%20de%20MRZ%202025%20SE%2010.xlsx!TRABAJO2!F35C1:F56C13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file:///C:\Users\cdcpe\OneDrive\Escritorio\sala%20zorritos\sala%20situacional%20de%20MRZ%202025%20SE%2010.xlsx!TRABAJO2!F91C1:F103C1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file:///C:\Users\cdcpe\OneDrive\Escritorio\sala%20zorritos\sala%20situacional%20de%20MRZ%202025%20SE%2010.xlsx!TRABAJO!%5bsala%20situacional%20de%20MRZ%202025%20SE%2010.xlsx%5dTRABAJO%20Gr&#225;fico%202" TargetMode="External"/><Relationship Id="rId7" Type="http://schemas.openxmlformats.org/officeDocument/2006/relationships/oleObject" Target="file:///C:\Users\cdcpe\OneDrive\Escritorio\sala%20zorritos\sala%20situacional%20de%20MRZ%202025%20SE%2010.xlsx!TRABAJO3!%5bsala%20situacional%20de%20MRZ%202025%20SE%2010.xlsx%5dTRABAJO3%20Gr&#225;fico%201" TargetMode="External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5" Type="http://schemas.openxmlformats.org/officeDocument/2006/relationships/oleObject" Target="file:///C:\Users\cdcpe\OneDrive\Escritorio\sala%20zorritos\sala%20situacional%20de%20MRZ%202025%20SE%2010.xlsx!TRABAJO!F12C9:F16C14" TargetMode="External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file:///C:\Users\cdcpe\OneDrive\Escritorio\sala%20zorritos\sala%20situacional%20de%20MRZ%202025%20SE%2010.xlsx!TRABAJO3!%5bsala%20situacional%20de%20MRZ%202025%20SE%2010.xlsx%5dTRABAJO3%20Gr&#225;fico%20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file:///C:\Users\cdcpe\OneDrive\Escritorio\sala%20zorritos\sala%20situacional%20de%20MRZ%202025%20SE%2010.xlsx!canal!%5bsala%20situacional%20de%20MRZ%202025%20SE%2010.xlsx%5dcanal%202%20Gr&#225;fic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file:///C:\SALA_ZARUMILLA\SALA%20SITUACIONAL%202025\Sala_situacional_ZA-10%202025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%20SITUACIONAL%202025\Sala_situacional_ZA-10%202025.xlsx!TRABAJO!F122C1:F137C5" TargetMode="External"/><Relationship Id="rId5" Type="http://schemas.openxmlformats.org/officeDocument/2006/relationships/image" Target="../media/image12.emf"/><Relationship Id="rId4" Type="http://schemas.openxmlformats.org/officeDocument/2006/relationships/oleObject" Target="file:///C:\SALA_ZARUMILLA\SALA%20SITUACIONAL%202025\Sala_situacional_ZA-10%202025.xlsx!TRABAJO!F58C1:F88C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file:///C:\SALA_ZARUMILLA\SALA%20SITUACIONAL%202025\Sala_situacional_ZA-10%202025.xlsx!TRABAJO2!F35C1:F63C1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file:///C:\SALA_ZARUMILLA\SALA%20SITUACIONAL%202025\Sala_situacional_ZA-10%202025.xlsx!TRABAJO2!F91C1:F104C1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file:///C:\SALA_ZARUMILLA\SALA%20SITUACIONAL%202025\Sala_situacional_ZA-10%202025.xlsx!TRABAJO3!%5bSala_situacional_ZA-10%202025.xlsx%5dTRABAJO3%20Gr&#225;fico%201" TargetMode="External"/><Relationship Id="rId7" Type="http://schemas.openxmlformats.org/officeDocument/2006/relationships/oleObject" Target="file:///C:\SALA_ZARUMILLA\SALA%20SITUACIONAL%202025\Sala_situacional_ZA-10%202025.xlsx!TRABAJO!F13C9:F17C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oleObject" Target="file:///C:\SALA_ZARUMILLA\SALA%20SITUACIONAL%202025\Sala_situacional_ZA-10%202025.xlsx!TRABAJO3!%5bSala_situacional_ZA-10%202025.xlsx%5dTRABAJO3%20Gr&#225;fico%202" TargetMode="Externa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file:///C:\SALA_ZARUMILLA\SALA%20SITUACIONAL%202025\Sala_situacional_ZA-10%202025.xlsx!TRABAJO!%5bSala_situacional_ZA-10%202025.xlsx%5dTRABAJO%20Gr&#225;fico%20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11- 2025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10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258E71D-6F7C-F03F-4610-827716763E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163" y="1190169"/>
          <a:ext cx="5121275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882148" progId="Excel.Sheet.12">
                  <p:link updateAutomatic="1"/>
                </p:oleObj>
              </mc:Choice>
              <mc:Fallback>
                <p:oleObj name="Worksheet" r:id="rId2" imgW="5120640" imgH="1882148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258E71D-6F7C-F03F-4610-827716763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163" y="1190169"/>
                        <a:ext cx="5121275" cy="188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22ADAB6-F51D-7DE9-1873-6515AFFE57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0725" y="1048986"/>
          <a:ext cx="5121275" cy="566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669470" progId="Excel.Sheet.12">
                  <p:link updateAutomatic="1"/>
                </p:oleObj>
              </mc:Choice>
              <mc:Fallback>
                <p:oleObj name="Worksheet" r:id="rId4" imgW="5120640" imgH="5669470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22ADAB6-F51D-7DE9-1873-6515AFFE5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70725" y="1048986"/>
                        <a:ext cx="5121275" cy="566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C303CE4-BDDB-2AFA-E60C-9D96D3F14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163" y="3333502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720458" progId="Excel.Sheet.12">
                  <p:link updateAutomatic="1"/>
                </p:oleObj>
              </mc:Choice>
              <mc:Fallback>
                <p:oleObj name="Worksheet" r:id="rId6" imgW="5120640" imgH="2720458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C303CE4-BDDB-2AFA-E60C-9D96D3F148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163" y="3333502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27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68B6C69-8283-B7DB-F6F1-321F7C90C2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6500" y="1354138"/>
          <a:ext cx="8978900" cy="452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387489" imgH="11277537" progId="Excel.Sheet.12">
                  <p:link updateAutomatic="1"/>
                </p:oleObj>
              </mc:Choice>
              <mc:Fallback>
                <p:oleObj name="Worksheet" r:id="rId2" imgW="22387489" imgH="1127753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68B6C69-8283-B7DB-F6F1-321F7C90C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6500" y="1354138"/>
                        <a:ext cx="8978900" cy="4524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87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874127B-CBFC-76D4-4108-BFC10C173A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4F63C1-8BD6-F129-FE1D-CF044492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459DD0E-BE1C-5EA7-CF68-8D15FE4788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" y="1875969"/>
          <a:ext cx="9372600" cy="33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064031" imgH="6355127" progId="Excel.Sheet.12">
                  <p:link updateAutomatic="1"/>
                </p:oleObj>
              </mc:Choice>
              <mc:Fallback>
                <p:oleObj name="Worksheet" r:id="rId2" imgW="24064031" imgH="6355127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459DD0E-BE1C-5EA7-CF68-8D15FE4788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0100" y="1875969"/>
                        <a:ext cx="9372600" cy="33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99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(11)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DED4D5D-FFBB-EC26-68FD-2245172CAC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" y="1278165"/>
          <a:ext cx="5080000" cy="2993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205524" imgH="5967984" progId="Excel.Sheet.12">
                  <p:link updateAutomatic="1"/>
                </p:oleObj>
              </mc:Choice>
              <mc:Fallback>
                <p:oleObj name="Worksheet" r:id="rId2" imgW="13205524" imgH="5967984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DED4D5D-FFBB-EC26-68FD-2245172CA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400" y="1278165"/>
                        <a:ext cx="5080000" cy="2993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5830A60-5DF8-F792-6830-5F216C47D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2800" y="3700482"/>
          <a:ext cx="5918200" cy="2695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906862" imgH="5878215" progId="Excel.Sheet.12">
                  <p:link updateAutomatic="1"/>
                </p:oleObj>
              </mc:Choice>
              <mc:Fallback>
                <p:oleObj name="Worksheet" r:id="rId4" imgW="12906862" imgH="5878215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5830A60-5DF8-F792-6830-5F216C47D6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2800" y="3700482"/>
                        <a:ext cx="5918200" cy="2695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A1930E3-D1FC-AA0A-DBCD-EE02ACD87D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0025" y="1278165"/>
          <a:ext cx="4256088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232806" imgH="3779220" progId="Excel.Sheet.12">
                  <p:link updateAutomatic="1"/>
                </p:oleObj>
              </mc:Choice>
              <mc:Fallback>
                <p:oleObj name="Worksheet" r:id="rId6" imgW="6232806" imgH="3779220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FA1930E3-D1FC-AA0A-DBCD-EE02ACD87D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0025" y="1278165"/>
                        <a:ext cx="4256088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0D4A4DF-39FD-C3AB-410C-6190671937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" y="4718725"/>
          <a:ext cx="5486400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576025" imgH="1386666" progId="Excel.Sheet.12">
                  <p:link updateAutomatic="1"/>
                </p:oleObj>
              </mc:Choice>
              <mc:Fallback>
                <p:oleObj name="Worksheet" r:id="rId8" imgW="6576025" imgH="1386666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0D4A4DF-39FD-C3AB-410C-619067193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200" y="4718725"/>
                        <a:ext cx="5486400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85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B588D05-51FC-055A-2284-974082D6C7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(11)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B90EB195-667B-11BB-21CE-69C48869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20FDBA9-4E31-A283-2673-272DEA0F03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6551" y="1441629"/>
          <a:ext cx="7731125" cy="459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75268" imgH="3964235" progId="Excel.Sheet.12">
                  <p:link updateAutomatic="1"/>
                </p:oleObj>
              </mc:Choice>
              <mc:Fallback>
                <p:oleObj name="Worksheet" r:id="rId2" imgW="6675268" imgH="3964235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20FDBA9-4E31-A283-2673-272DEA0F03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66551" y="1441629"/>
                        <a:ext cx="7731125" cy="4590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90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0642256-4483-3FC5-D421-C4FE31CC9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05"/>
            <a:ext cx="12192000" cy="680818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11/2025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F9A0F65-86A6-D461-393C-76E89FE743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ED1D1CC0-AD89-4B7C-5904-B0A956A66E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570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1231881" y="0"/>
            <a:ext cx="934813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1948841" y="536605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232569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2291975" y="137074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3" y="3308519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8293922" y="311366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03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(11/2025)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56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F8CA739-2687-F01B-23E6-437A00DFDF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2388" y="211138"/>
          <a:ext cx="9674225" cy="634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62523" imgH="4175461" progId="Excel.Sheet.12">
                  <p:link updateAutomatic="1"/>
                </p:oleObj>
              </mc:Choice>
              <mc:Fallback>
                <p:oleObj name="Worksheet" r:id="rId2" imgW="6362523" imgH="417546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F8CA739-2687-F01B-23E6-437A00DFDF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22388" y="211138"/>
                        <a:ext cx="9674225" cy="634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97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(01-11)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(11/2025)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CB00482-D6DA-CA9A-03AA-FE5A279F0A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40" y="1345178"/>
          <a:ext cx="6142037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41791" imgH="1737549" progId="Excel.Sheet.12">
                  <p:link updateAutomatic="1"/>
                </p:oleObj>
              </mc:Choice>
              <mc:Fallback>
                <p:oleObj name="Worksheet" r:id="rId3" imgW="6141791" imgH="173754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CB00482-D6DA-CA9A-03AA-FE5A279F0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40" y="1345178"/>
                        <a:ext cx="6142037" cy="173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0C6FCF9-9FC9-80A1-944C-BC5E97DD6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5933" y="1355360"/>
          <a:ext cx="5512420" cy="5320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141791" imgH="5928281" progId="Excel.Sheet.12">
                  <p:link updateAutomatic="1"/>
                </p:oleObj>
              </mc:Choice>
              <mc:Fallback>
                <p:oleObj name="Worksheet" r:id="rId5" imgW="6141791" imgH="592828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0C6FCF9-9FC9-80A1-944C-BC5E97DD6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5933" y="1355360"/>
                        <a:ext cx="5512420" cy="5320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4DC3DDF-EB7F-CFAE-9DD0-DA9EBFAAAD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39" y="3316791"/>
          <a:ext cx="6142037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6141791" imgH="3253661" progId="Excel.Sheet.12">
                  <p:link updateAutomatic="1"/>
                </p:oleObj>
              </mc:Choice>
              <mc:Fallback>
                <p:oleObj name="Worksheet" r:id="rId7" imgW="6141791" imgH="3253661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D4DC3DDF-EB7F-CFAE-9DD0-DA9EBFAAA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039" y="3316791"/>
                        <a:ext cx="6142037" cy="325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(11/2025)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6420F2D-2B79-6445-7B8D-E4A1980770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113" y="1255713"/>
          <a:ext cx="11747994" cy="532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750413" imgH="31401863" progId="Excel.Sheet.12">
                  <p:link updateAutomatic="1"/>
                </p:oleObj>
              </mc:Choice>
              <mc:Fallback>
                <p:oleObj name="Worksheet" r:id="rId2" imgW="58750413" imgH="31401863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6420F2D-2B79-6445-7B8D-E4A198077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113" y="1255713"/>
                        <a:ext cx="11747994" cy="5321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69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(11/2025)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630A9F9-0851-8DC1-9DCD-A8CF10C132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553" y="1302653"/>
          <a:ext cx="11750706" cy="5274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882942" imgH="20802647" progId="Excel.Sheet.12">
                  <p:link updateAutomatic="1"/>
                </p:oleObj>
              </mc:Choice>
              <mc:Fallback>
                <p:oleObj name="Worksheet" r:id="rId2" imgW="52882942" imgH="2080264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630A9F9-0851-8DC1-9DCD-A8CF10C132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4553" y="1302653"/>
                        <a:ext cx="11750706" cy="5274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931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(11/2025)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B8A18A9-FB31-4B6B-03F2-2581FD6F28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176" y="1403806"/>
          <a:ext cx="6292927" cy="32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3091456" imgH="6844399" progId="Excel.Sheet.12">
                  <p:link updateAutomatic="1"/>
                </p:oleObj>
              </mc:Choice>
              <mc:Fallback>
                <p:oleObj name="Worksheet" r:id="rId3" imgW="13091456" imgH="6844399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B8A18A9-FB31-4B6B-03F2-2581FD6F2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76" y="1403806"/>
                        <a:ext cx="6292927" cy="32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8DDF701-29DA-8F9C-B2CD-0BC2577A3D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176" y="4550906"/>
          <a:ext cx="6292926" cy="200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334142" imgH="1805846" progId="Excel.Sheet.12">
                  <p:link updateAutomatic="1"/>
                </p:oleObj>
              </mc:Choice>
              <mc:Fallback>
                <p:oleObj name="Worksheet" r:id="rId5" imgW="5334142" imgH="1805846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38DDF701-29DA-8F9C-B2CD-0BC2577A3D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176" y="4550906"/>
                        <a:ext cx="6292926" cy="2000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58AAC66-32D9-2303-A723-B0446CC442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2299" y="1190169"/>
          <a:ext cx="483552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6446307" imgH="3367773" progId="Excel.Sheet.12">
                  <p:link updateAutomatic="1"/>
                </p:oleObj>
              </mc:Choice>
              <mc:Fallback>
                <p:oleObj name="Worksheet" r:id="rId7" imgW="6446307" imgH="3367773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F58AAC66-32D9-2303-A723-B0446CC44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22299" y="1190169"/>
                        <a:ext cx="4835525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9891A2AD-C32C-A526-78D6-5626F03C1B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4977" y="3714294"/>
          <a:ext cx="5475248" cy="305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2768326" imgH="7211765" progId="Excel.Sheet.12">
                  <p:link updateAutomatic="1"/>
                </p:oleObj>
              </mc:Choice>
              <mc:Fallback>
                <p:oleObj name="Worksheet" r:id="rId9" imgW="12768326" imgH="7211765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9891A2AD-C32C-A526-78D6-5626F03C1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34977" y="3714294"/>
                        <a:ext cx="5475248" cy="3058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30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01-11/2025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86F779-0278-7709-8020-81A7F79B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657"/>
            <a:ext cx="12192000" cy="56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851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238831"/>
            <a:ext cx="12027467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E561F6-5FF8-4DDD-8C2C-FA906020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3617842"/>
            <a:ext cx="5295900" cy="27686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EBB2D14-83D7-4106-AA0E-288E51312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93" y="203131"/>
            <a:ext cx="3952875" cy="184685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0513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5A0E610-B38D-5833-5F1E-48FEBCBF5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521" y="760960"/>
          <a:ext cx="5616575" cy="2392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16117" imgH="2049725" progId="Excel.Sheet.12">
                  <p:link updateAutomatic="1"/>
                </p:oleObj>
              </mc:Choice>
              <mc:Fallback>
                <p:oleObj name="Worksheet" r:id="rId2" imgW="5616117" imgH="2049725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5A0E610-B38D-5833-5F1E-48FEBCBF5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521" y="760960"/>
                        <a:ext cx="5616575" cy="2392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EF3DC74-922A-7A16-D981-B083482089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520" y="3704255"/>
          <a:ext cx="5616575" cy="252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616117" imgH="2217302" progId="Excel.Sheet.12">
                  <p:link updateAutomatic="1"/>
                </p:oleObj>
              </mc:Choice>
              <mc:Fallback>
                <p:oleObj name="Worksheet" r:id="rId4" imgW="5616117" imgH="221730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EF3DC74-922A-7A16-D981-B08348208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520" y="3704255"/>
                        <a:ext cx="5616575" cy="252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C918674-FA5E-99F2-9499-E425871DDA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429678"/>
          <a:ext cx="5616575" cy="4907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616117" imgH="3848297" progId="Excel.Sheet.12">
                  <p:link updateAutomatic="1"/>
                </p:oleObj>
              </mc:Choice>
              <mc:Fallback>
                <p:oleObj name="Worksheet" r:id="rId6" imgW="5616117" imgH="3848297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C918674-FA5E-99F2-9499-E425871DD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1429678"/>
                        <a:ext cx="5616575" cy="4907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847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11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59DD96F-523F-C903-0FBE-7B98AE9C1A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0275" y="1600621"/>
          <a:ext cx="10331450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390333" imgH="5608494" progId="Excel.Sheet.12">
                  <p:link updateAutomatic="1"/>
                </p:oleObj>
              </mc:Choice>
              <mc:Fallback>
                <p:oleObj name="Worksheet" r:id="rId2" imgW="12390333" imgH="560849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59DD96F-523F-C903-0FBE-7B98AE9C1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0275" y="1600621"/>
                        <a:ext cx="10331450" cy="467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816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11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0AE6413-AB19-62D9-B5D4-5616579748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348" y="2170112"/>
          <a:ext cx="10658345" cy="3250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390333" imgH="3009987" progId="Excel.Sheet.12">
                  <p:link updateAutomatic="1"/>
                </p:oleObj>
              </mc:Choice>
              <mc:Fallback>
                <p:oleObj name="Worksheet" r:id="rId2" imgW="12390333" imgH="300998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0AE6413-AB19-62D9-B5D4-5616579748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8348" y="2170112"/>
                        <a:ext cx="10658345" cy="3250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TENDENCIA SERMANAL CASOS FEBRILES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(01-11)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11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702A6A-2718-44C5-0255-A0BEB56716A3}"/>
              </a:ext>
            </a:extLst>
          </p:cNvPr>
          <p:cNvSpPr txBox="1"/>
          <p:nvPr/>
        </p:nvSpPr>
        <p:spPr>
          <a:xfrm>
            <a:off x="2052344" y="1400189"/>
            <a:ext cx="20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Microred Zarumilla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98A89A-F39D-0F42-C16C-6C96543016FB}"/>
              </a:ext>
            </a:extLst>
          </p:cNvPr>
          <p:cNvSpPr txBox="1"/>
          <p:nvPr/>
        </p:nvSpPr>
        <p:spPr>
          <a:xfrm>
            <a:off x="7919744" y="1332362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Centro de Salud de Zarumilla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D18C2B-D489-A2C5-64DA-BEC611904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20" y="1979541"/>
            <a:ext cx="5505710" cy="31089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220BFC-FB21-2CAC-6EF9-A7DEB6C99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8778"/>
            <a:ext cx="5802630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(11)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 11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B91F8572-19A1-A8DD-8096-1F087F14AB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3113" y="1322388"/>
          <a:ext cx="4387850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577840" imgH="3367740" progId="Excel.Sheet.12">
                  <p:link updateAutomatic="1"/>
                </p:oleObj>
              </mc:Choice>
              <mc:Fallback>
                <p:oleObj name="Worksheet" r:id="rId3" imgW="5577840" imgH="3367740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B91F8572-19A1-A8DD-8096-1F087F14A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3113" y="1322388"/>
                        <a:ext cx="4387850" cy="240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D5C3AA0-CDC6-1141-9073-A14872CBC7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039" y="4650484"/>
          <a:ext cx="5891213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890437" imgH="1866797" progId="Excel.Sheet.12">
                  <p:link updateAutomatic="1"/>
                </p:oleObj>
              </mc:Choice>
              <mc:Fallback>
                <p:oleObj name="Worksheet" r:id="rId5" imgW="5890437" imgH="1866797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6D5C3AA0-CDC6-1141-9073-A14872CBC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039" y="4650484"/>
                        <a:ext cx="5891213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AE69530-5D3D-6E54-B986-8404776E43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" y="1362075"/>
          <a:ext cx="5872163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1048929" imgH="5806345" progId="Excel.Sheet.12">
                  <p:link updateAutomatic="1"/>
                </p:oleObj>
              </mc:Choice>
              <mc:Fallback>
                <p:oleObj name="Worksheet" r:id="rId7" imgW="11048929" imgH="5806345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AE69530-5D3D-6E54-B986-8404776E43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225" y="1362075"/>
                        <a:ext cx="5872163" cy="344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09318936-C4AB-A559-4300-623A193DC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8238" y="3730625"/>
          <a:ext cx="587375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9463827" imgH="3946797" progId="Excel.Sheet.12">
                  <p:link updateAutomatic="1"/>
                </p:oleObj>
              </mc:Choice>
              <mc:Fallback>
                <p:oleObj name="Worksheet" r:id="rId9" imgW="9463827" imgH="3946797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09318936-C4AB-A559-4300-623A193DC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18238" y="3730625"/>
                        <a:ext cx="5873750" cy="305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374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B4853-40F9-29A9-8250-0E9F2067592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1D71675-6E5E-B064-DDCB-A7C634CF9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6050" y="1350963"/>
          <a:ext cx="9374188" cy="52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62523" imgH="4168101" progId="Excel.Sheet.12">
                  <p:link updateAutomatic="1"/>
                </p:oleObj>
              </mc:Choice>
              <mc:Fallback>
                <p:oleObj name="Worksheet" r:id="rId2" imgW="6362523" imgH="416810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1D71675-6E5E-B064-DDCB-A7C634CF92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6050" y="1350963"/>
                        <a:ext cx="9374188" cy="521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784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86EA2E2-6C0D-220E-995A-65D54690DA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06286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6959E78-96B1-DD77-6652-5450E44254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EE84A3-A532-1864-6363-93C67379F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286"/>
            <a:ext cx="12192000" cy="55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C64E1-BDC4-DEBC-3792-FE158500B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4CD6ACC-5920-6EA9-E39B-472D5C333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(01-11)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DF2063F5-45E1-AF4E-6928-A06A22C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16E4A59-F6A6-A244-7017-0E30088A3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180093"/>
              </p:ext>
            </p:extLst>
          </p:nvPr>
        </p:nvGraphicFramePr>
        <p:xfrm>
          <a:off x="503238" y="908685"/>
          <a:ext cx="5592762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224977" progId="Excel.Sheet.12">
                  <p:link updateAutomatic="1"/>
                </p:oleObj>
              </mc:Choice>
              <mc:Fallback>
                <p:oleObj name="Worksheet" r:id="rId2" imgW="5356683" imgH="22249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3238" y="908685"/>
                        <a:ext cx="5592762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54FE761-3C56-0DB0-89A2-07C53A9A5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406354"/>
              </p:ext>
            </p:extLst>
          </p:nvPr>
        </p:nvGraphicFramePr>
        <p:xfrm>
          <a:off x="7094854" y="1215778"/>
          <a:ext cx="4403726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8267550" progId="Excel.Sheet.12">
                  <p:link updateAutomatic="1"/>
                </p:oleObj>
              </mc:Choice>
              <mc:Fallback>
                <p:oleObj name="Worksheet" r:id="rId4" imgW="5356683" imgH="82675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94854" y="1215778"/>
                        <a:ext cx="4403726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9B7EEEC-188D-80BA-44DC-9452A8934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820252"/>
              </p:ext>
            </p:extLst>
          </p:nvPr>
        </p:nvGraphicFramePr>
        <p:xfrm>
          <a:off x="503238" y="3280410"/>
          <a:ext cx="5592762" cy="3317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589044" progId="Excel.Sheet.12">
                  <p:link updateAutomatic="1"/>
                </p:oleObj>
              </mc:Choice>
              <mc:Fallback>
                <p:oleObj name="Worksheet" r:id="rId6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238" y="3280410"/>
                        <a:ext cx="5592762" cy="3317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15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(01-11)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CA0AB2B-6F2B-EFF8-FCFA-986030A5A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89865"/>
              </p:ext>
            </p:extLst>
          </p:nvPr>
        </p:nvGraphicFramePr>
        <p:xfrm>
          <a:off x="2158683" y="730567"/>
          <a:ext cx="7855454" cy="5846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281766" imgH="9883195" progId="Excel.Sheet.12">
                  <p:link updateAutomatic="1"/>
                </p:oleObj>
              </mc:Choice>
              <mc:Fallback>
                <p:oleObj name="Worksheet" r:id="rId2" imgW="13281766" imgH="98831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8683" y="730567"/>
                        <a:ext cx="7855454" cy="5846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(01-11)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124355C-0AB9-4936-9754-EDC8F69BB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53569"/>
              </p:ext>
            </p:extLst>
          </p:nvPr>
        </p:nvGraphicFramePr>
        <p:xfrm>
          <a:off x="204470" y="1417638"/>
          <a:ext cx="11493406" cy="4171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281766" imgH="4815808" progId="Excel.Sheet.12">
                  <p:link updateAutomatic="1"/>
                </p:oleObj>
              </mc:Choice>
              <mc:Fallback>
                <p:oleObj name="Worksheet" r:id="rId2" imgW="13281766" imgH="48158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470" y="1417638"/>
                        <a:ext cx="11493406" cy="4171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(01-11)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E066C9A-EC40-175B-FFED-A45E71A1A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924249"/>
              </p:ext>
            </p:extLst>
          </p:nvPr>
        </p:nvGraphicFramePr>
        <p:xfrm>
          <a:off x="90488" y="1243905"/>
          <a:ext cx="6005511" cy="335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640631" imgH="5742661" progId="Excel.Sheet.12">
                  <p:link updateAutomatic="1"/>
                </p:oleObj>
              </mc:Choice>
              <mc:Fallback>
                <p:oleObj name="Worksheet" r:id="rId3" imgW="10640631" imgH="57426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488" y="1243905"/>
                        <a:ext cx="6005511" cy="3350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D34208A-2683-07AD-7E11-7B004631E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74745"/>
              </p:ext>
            </p:extLst>
          </p:nvPr>
        </p:nvGraphicFramePr>
        <p:xfrm>
          <a:off x="6229351" y="3250110"/>
          <a:ext cx="5860730" cy="353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1014138" imgH="6996897" progId="Excel.Sheet.12">
                  <p:link updateAutomatic="1"/>
                </p:oleObj>
              </mc:Choice>
              <mc:Fallback>
                <p:oleObj name="Worksheet" r:id="rId5" imgW="11014138" imgH="69968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9351" y="3250110"/>
                        <a:ext cx="5860730" cy="3536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3F51BD8-21FA-44D4-9C19-EC5B037B6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19729"/>
              </p:ext>
            </p:extLst>
          </p:nvPr>
        </p:nvGraphicFramePr>
        <p:xfrm>
          <a:off x="224789" y="4661277"/>
          <a:ext cx="5782957" cy="189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410271" imgH="1767872" progId="Excel.Sheet.12">
                  <p:link updateAutomatic="1"/>
                </p:oleObj>
              </mc:Choice>
              <mc:Fallback>
                <p:oleObj name="Worksheet" r:id="rId7" imgW="5410271" imgH="17678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789" y="4661277"/>
                        <a:ext cx="5782957" cy="189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36CF429-5F37-9D7D-A9B7-D29311A5C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950416"/>
              </p:ext>
            </p:extLst>
          </p:nvPr>
        </p:nvGraphicFramePr>
        <p:xfrm>
          <a:off x="7193880" y="1167309"/>
          <a:ext cx="3618900" cy="2059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5713434" imgH="3366500" progId="Excel.Sheet.12">
                  <p:link updateAutomatic="1"/>
                </p:oleObj>
              </mc:Choice>
              <mc:Fallback>
                <p:oleObj name="Worksheet" r:id="rId9" imgW="5713434" imgH="33665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93880" y="1167309"/>
                        <a:ext cx="3618900" cy="2059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578E8C-8C7C-1918-9929-1CDBE4D46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05"/>
            <a:ext cx="12192000" cy="680818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01-11/2025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17623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11 - 2025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" y="1922804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52274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27B0CC-8B3D-08A0-777C-1DA9ADACB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13" y="3501516"/>
            <a:ext cx="1171189" cy="157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33EFE0-9ABF-EA7D-F773-9DB1D3FE8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87" y="178333"/>
            <a:ext cx="1149616" cy="157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04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642</Words>
  <Application>Microsoft Office PowerPoint</Application>
  <PresentationFormat>Panorámica</PresentationFormat>
  <Paragraphs>71</Paragraphs>
  <Slides>32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39</vt:i4>
      </vt:variant>
      <vt:variant>
        <vt:lpstr>Títulos de diapositiva</vt:lpstr>
      </vt:variant>
      <vt:variant>
        <vt:i4>32</vt:i4>
      </vt:variant>
    </vt:vector>
  </HeadingPairs>
  <TitlesOfParts>
    <vt:vector size="78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file:///C:\SALA_ZARUMILLA\SALA%20SITUACIONAL%202025\Sala_situacional_ZA-10%202025.xlsx!TRABAJO!F13C1:F19C5</vt:lpstr>
      <vt:lpstr>file:///C:\SALA_ZARUMILLA\SALA%20SITUACIONAL%202025\Sala_situacional_ZA-10%202025.xlsx!TRABAJO!F58C1:F88C5</vt:lpstr>
      <vt:lpstr>file:///C:\SALA_ZARUMILLA\SALA%20SITUACIONAL%202025\Sala_situacional_ZA-10%202025.xlsx!TRABAJO!F122C1:F137C5</vt:lpstr>
      <vt:lpstr>file:///C:\SALA_ZARUMILLA\SALA%20SITUACIONAL%202025\Sala_situacional_ZA-10%202025.xlsx!TRABAJO2!F35C1:F63C13</vt:lpstr>
      <vt:lpstr>file:///C:\SALA_ZARUMILLA\SALA%20SITUACIONAL%202025\Sala_situacional_ZA-10%202025.xlsx!TRABAJO2!F91C1:F104C13</vt:lpstr>
      <vt:lpstr>file:///C:\SALA_ZARUMILLA\SALA%20SITUACIONAL%202025\Sala_situacional_ZA-10%202025.xlsx!TRABAJO3!%5bSala_situacional_ZA-10%202025.xlsx%5dTRABAJO3%20Gráfico%201</vt:lpstr>
      <vt:lpstr>file:///C:\SALA_ZARUMILLA\SALA%20SITUACIONAL%202025\Sala_situacional_ZA-10%202025.xlsx!TRABAJO3!%5bSala_situacional_ZA-10%202025.xlsx%5dTRABAJO3%20Gráfico%202</vt:lpstr>
      <vt:lpstr>file:///C:\SALA_ZARUMILLA\SALA%20SITUACIONAL%202025\Sala_situacional_ZA-10%202025.xlsx!TRABAJO!F13C9:F17C14</vt:lpstr>
      <vt:lpstr>file:///C:\SALA_ZARUMILLA\SALA%20SITUACIONAL%202025\Sala_situacional_ZA-10%202025.xlsx!TRABAJO!%5bSala_situacional_ZA-10%202025.xlsx%5dTRABAJO%20Gráfico%202</vt:lpstr>
      <vt:lpstr>file:///C:\SALA_PAMPA_GRANDE\SALA%20SITUACIONAL%202025\PG2025%20SE11.xlsx!TRABAJO!F15C1:F21C5</vt:lpstr>
      <vt:lpstr>file:///C:\SALA_PAMPA_GRANDE\SALA%20SITUACIONAL%202025\PG2025%20SE11.xlsx!TRABAJO!F77C1:F107C5</vt:lpstr>
      <vt:lpstr>file:///C:\SALA_PAMPA_GRANDE\SALA%20SITUACIONAL%202025\PG2025%20SE11.xlsx!TRABAJO!F133C1:F146C5</vt:lpstr>
      <vt:lpstr>file:///C:\SALA_PAMPA_GRANDE\SALA%20SITUACIONAL%202025\PG2025%20SE11.xlsx!TRABAJO2!F42C1:F65C13</vt:lpstr>
      <vt:lpstr>file:///C:\SALA_PAMPA_GRANDE\SALA%20SITUACIONAL%202025\PG2025%20SE11.xlsx!TRABAJO2!F97C1:F111C14</vt:lpstr>
      <vt:lpstr>file:///C:\SALA_PAMPA_GRANDE\SALA%20SITUACIONAL%202025\PG2025%20SE11.xlsx!TRABAJO3!%5bPG2025%20SE11.xlsx%5dTRABAJO3%20Gráfico%201</vt:lpstr>
      <vt:lpstr>file:///C:\SALA_PAMPA_GRANDE\SALA%20SITUACIONAL%202025\PG2025%20SE11.xlsx!TRABAJO3!%5bPG2025%20SE11.xlsx%5dTRABAJO3%20Gráfico%202</vt:lpstr>
      <vt:lpstr>file:///C:\SALA_PAMPA_GRANDE\SALA%20SITUACIONAL%202025\PG2025%20SE11.xlsx!TRABAJO!%5bPG2025%20SE11.xlsx%5dTRABAJO%20Gráfico%202</vt:lpstr>
      <vt:lpstr>file:///C:\SALA_PAMPA_GRANDE\SALA%20SITUACIONAL%202025\PG2025%20SE11.xlsx!TRABAJO!F15C9:F19C14</vt:lpstr>
      <vt:lpstr>file:///C:\SALA_PAMPA_GRANDE\SALA%20SITUACIONAL%202025\PG2025%20SE11.xlsx!CE-PG!%5bPG2025%20SE11.xlsx%5dCE-PG%202%20Gráfico</vt:lpstr>
      <vt:lpstr>file:///C:\Users\yulex\OneDrive\Documentos\JULEXY\C.S%20CORRALES\SALA%20DE%20CORRALES\Sala_Situacional_-_SE_11_2025_MRC_.xlsx!canal!%5bSala_Situacional_-_SE_11_2025_MRC_.xlsx%5dcanal%202%20Gráfico</vt:lpstr>
      <vt:lpstr>file:///C:\Users\yulex\OneDrive\Documentos\JULEXY\C.S%20CORRALES\SALA%20DE%20CORRALES\Sala_Situacional_-_SE_11_2025_MRC_.xlsx!TRABAJO!F13C1:F19C5</vt:lpstr>
      <vt:lpstr>file:///C:\Users\yulex\OneDrive\Documentos\JULEXY\C.S%20CORRALES\SALA%20DE%20CORRALES\Sala_Situacional_-_SE_11_2025_MRC_.xlsx!TRABAJO!F40C1:F64C5</vt:lpstr>
      <vt:lpstr>file:///C:\Users\yulex\OneDrive\Documentos\JULEXY\C.S%20CORRALES\SALA%20DE%20CORRALES\Sala_Situacional_-_SE_11_2025_MRC_.xlsx!TRABAJO!F82C1:F97C5</vt:lpstr>
      <vt:lpstr>file:///C:\Users\yulex\OneDrive\Documentos\JULEXY\C.S%20CORRALES\SALA%20DE%20CORRALES\Sala_Situacional_-_SE_11_2025_MRC_.xlsx!TRABAJO2!F35C1:F56C15</vt:lpstr>
      <vt:lpstr>file:///C:\Users\yulex\OneDrive\Documentos\JULEXY\C.S%20CORRALES\SALA%20DE%20CORRALES\Sala_Situacional_-_SE_11_2025_MRC_.xlsx!TRABAJO2!F88C1:F102C13</vt:lpstr>
      <vt:lpstr>file:///C:\Users\yulex\OneDrive\Documentos\JULEXY\C.S%20CORRALES\SALA%20DE%20CORRALES\Sala_Situacional_-_SE_11_2025_MRC_.xlsx!TRABAJO3!%5bSala_Situacional_-_SE_11_2025_MRC_.xlsx%5dTRABAJO3%20Gráfico%201</vt:lpstr>
      <vt:lpstr>file:///C:\Users\yulex\OneDrive\Documentos\JULEXY\C.S%20CORRALES\SALA%20DE%20CORRALES\Sala_Situacional_-_SE_11_2025_MRC_.xlsx!TRABAJO!F11C9:F15C14</vt:lpstr>
      <vt:lpstr>file:///C:\Users\yulex\OneDrive\Documentos\JULEXY\C.S%20CORRALES\SALA%20DE%20CORRALES\Sala_Situacional_-_SE_11_2025_MRC_.xlsx!TRABAJO!%5bSala_Situacional_-_SE_11_2025_MRC_.xlsx%5dTRABAJO%20Gráfico%202</vt:lpstr>
      <vt:lpstr>file:///C:\Users\yulex\OneDrive\Documentos\JULEXY\C.S%20CORRALES\SALA%20DE%20CORRALES\Sala_Situacional_-_SE_11_2025_MRC_.xlsx!TRABAJO3!%5bSala_Situacional_-_SE_11_2025_MRC_.xlsx%5dTRABAJO3%20Gráfico%202</vt:lpstr>
      <vt:lpstr>file:///C:\Users\cdcpe\OneDrive\Escritorio\sala%20zorritos\sala%20situacional%20de%20MRZ%202025%20SE%2010.xlsx!TRABAJO!F12C1:F17C5</vt:lpstr>
      <vt:lpstr>file:///C:\Users\cdcpe\OneDrive\Escritorio\sala%20zorritos\sala%20situacional%20de%20MRZ%202025%20SE%2010.xlsx!TRABAJO!F91C1:F102C5</vt:lpstr>
      <vt:lpstr>file:///C:\Users\cdcpe\OneDrive\Escritorio\sala%20zorritos\sala%20situacional%20de%20MRZ%202025%20SE%2010.xlsx!TRABAJO!F48C1:F68C5</vt:lpstr>
      <vt:lpstr>file:///C:\Users\cdcpe\OneDrive\Escritorio\sala%20zorritos\sala%20situacional%20de%20MRZ%202025%20SE%2010.xlsx!TRABAJO2!F35C1:F56C13</vt:lpstr>
      <vt:lpstr>file:///C:\Users\cdcpe\OneDrive\Escritorio\sala%20zorritos\sala%20situacional%20de%20MRZ%202025%20SE%2010.xlsx!TRABAJO2!F91C1:F103C13</vt:lpstr>
      <vt:lpstr>file:///C:\Users\cdcpe\OneDrive\Escritorio\sala%20zorritos\sala%20situacional%20de%20MRZ%202025%20SE%2010.xlsx!TRABAJO!%5bsala%20situacional%20de%20MRZ%202025%20SE%2010.xlsx%5dTRABAJO%20Gráfico%202</vt:lpstr>
      <vt:lpstr>file:///C:\Users\cdcpe\OneDrive\Escritorio\sala%20zorritos\sala%20situacional%20de%20MRZ%202025%20SE%2010.xlsx!TRABAJO!F12C9:F16C14</vt:lpstr>
      <vt:lpstr>file:///C:\Users\cdcpe\OneDrive\Escritorio\sala%20zorritos\sala%20situacional%20de%20MRZ%202025%20SE%2010.xlsx!TRABAJO3!%5bsala%20situacional%20de%20MRZ%202025%20SE%2010.xlsx%5dTRABAJO3%20Gráfico%201</vt:lpstr>
      <vt:lpstr>file:///C:\Users\cdcpe\OneDrive\Escritorio\sala%20zorritos\sala%20situacional%20de%20MRZ%202025%20SE%2010.xlsx!TRABAJO3!%5bsala%20situacional%20de%20MRZ%202025%20SE%2010.xlsx%5dTRABAJO3%20Gráfico%202</vt:lpstr>
      <vt:lpstr>file:///C:\Users\cdcpe\OneDrive\Escritorio\sala%20zorritos\sala%20situacional%20de%20MRZ%202025%20SE%2010.xlsx!canal!%5bsala%20situacional%20de%20MRZ%202025%20SE%2010.xlsx%5dcanal%202%20Gráfico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PALACIOS CHALEN CESAR AUGUSTO</cp:lastModifiedBy>
  <cp:revision>167</cp:revision>
  <cp:lastPrinted>2024-03-20T23:17:57Z</cp:lastPrinted>
  <dcterms:created xsi:type="dcterms:W3CDTF">2023-06-21T15:50:33Z</dcterms:created>
  <dcterms:modified xsi:type="dcterms:W3CDTF">2025-03-24T15:25:29Z</dcterms:modified>
</cp:coreProperties>
</file>