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FB4D-DC90-41B9-B847-E3EC9688FC27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FEB19-C389-4A8C-A7C4-DA87413DBD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394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C:\SALA_%20CORRALES\sala_situacional%20-%20SE%2032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2%20C.xlsx!TRABAJO!F49C1:F71C5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C:\SALA_%20CORRALES\sala_situacional%20-%20SE%2032%20C.xlsx!TRABAJO!F94C1:F108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32%20C.xlsx!TRABAJO2!F35C1:F55C3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32%20C.xlsx!TRABAJO2!F87C1:F100C3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32%20C.xlsx!TRABAJO!%5bsala_situacional%20-%20SE%2032%20C.xlsx%5dTRABAJO%20Gr&#225;fico%202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2%20C.xlsx!TRABAJO!F12C9:F16C14" TargetMode="Externa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file:///C:\SALA_%20CORRALES\sala_situacional%20-%20SE%2032%20C.xlsx!TRABAJO3!%5bsala_situacional%20-%20SE%2032%20C.xlsx%5dTRABAJO3%20Gr&#225;fico%202" TargetMode="External"/><Relationship Id="rId4" Type="http://schemas.openxmlformats.org/officeDocument/2006/relationships/oleObject" Target="file:///C:\SALA_%20CORRALES\sala_situacional%20-%20SE%2032%20C.xlsx!TRABAJO3!%5bsala_situacional%20-%20SE%2032%20C.xlsx%5dTRABAJO3%20Gr&#225;fico%201" TargetMode="External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32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2.xlsx!TRABAJO!F58C1:F8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32.xlsx!TRABAJO!F120C1:F135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32.xlsx!TRABAJO2!F35C1:F59C3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32.xlsx!TRABAJO2!F88C1:F101C3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32.xlsx!TRABAJO!F13C9:F17C14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32.xlsx!TRABAJO3!%5bSala_situacional_ZA-32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2.xlsx!TRABAJO!%5bSala_situacional_ZA-32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32.xlsx!TRABAJO3!%5bSala_situacional_ZA-32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SE33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B66FE3-6829-FCA8-49B1-21A4ED2C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8" y="1235889"/>
            <a:ext cx="5128260" cy="17830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EF074E-2E71-89C3-11B1-2F4723BC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287" y="1190169"/>
            <a:ext cx="5128260" cy="54406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0BC431-557F-5CF3-E3B4-635BC3D86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8" y="3601151"/>
            <a:ext cx="512826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5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SE33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719520-B078-F0AC-86A7-BF3FB13D8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1525992"/>
            <a:ext cx="11546557" cy="40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4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SE33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6BAEF3-AFEC-E0DC-5D65-1C011D594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5" y="1474328"/>
            <a:ext cx="11448662" cy="25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SE33</a:t>
            </a:r>
          </a:p>
          <a:p>
            <a:pPr algn="l"/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082F4B-5D2A-0F46-065D-3B23E4238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59" y="1352938"/>
            <a:ext cx="5427307" cy="29671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492A18-08E6-6934-DD04-004EC3D57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06" y="1190169"/>
            <a:ext cx="4309584" cy="26490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1D080E-09C7-2304-2416-B05410EED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59" y="4796402"/>
            <a:ext cx="6576060" cy="14173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09F2EC-9806-4764-39A4-59C810C59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555" y="4104843"/>
            <a:ext cx="4525347" cy="24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CEBD1A-457E-BC48-FC97-0F5C59D4C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" y="80213"/>
            <a:ext cx="12092472" cy="677778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01-33/2024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3007153" y="-126004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0480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08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E3897F2-0ACA-865F-939B-99EE201B17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369" y="1299811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1722246" progId="Excel.Sheet.12">
                  <p:link updateAutomatic="1"/>
                </p:oleObj>
              </mc:Choice>
              <mc:Fallback>
                <p:oleObj name="Worksheet" r:id="rId2" imgW="5440893" imgH="172224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E3897F2-0ACA-865F-939B-99EE201B1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369" y="1299811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43E4273-9A13-AFCA-A7C2-DE288C8A12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368" y="3324719"/>
          <a:ext cx="544036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2949011" progId="Excel.Sheet.12">
                  <p:link updateAutomatic="1"/>
                </p:oleObj>
              </mc:Choice>
              <mc:Fallback>
                <p:oleObj name="Worksheet" r:id="rId4" imgW="5440893" imgH="294901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43E4273-9A13-AFCA-A7C2-DE288C8A1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368" y="3324719"/>
                        <a:ext cx="5440363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A68C58C-0A0E-E33E-1C5F-BA888A19C3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445" y="1106954"/>
          <a:ext cx="5314122" cy="569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5829371" progId="Excel.Sheet.12">
                  <p:link updateAutomatic="1"/>
                </p:oleObj>
              </mc:Choice>
              <mc:Fallback>
                <p:oleObj name="Worksheet" r:id="rId6" imgW="5440893" imgH="582937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A68C58C-0A0E-E33E-1C5F-BA888A19C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3445" y="1106954"/>
                        <a:ext cx="5314122" cy="569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5E9D873-36A0-EB05-2E77-057F912BD9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13" y="1808163"/>
          <a:ext cx="1186815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3805022" imgH="6781958" progId="Excel.Sheet.12">
                  <p:link updateAutomatic="1"/>
                </p:oleObj>
              </mc:Choice>
              <mc:Fallback>
                <p:oleObj name="Worksheet" r:id="rId2" imgW="23805022" imgH="6781958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5E9D873-36A0-EB05-2E77-057F912BD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213" y="1808163"/>
                        <a:ext cx="11868150" cy="338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36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SE33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7F171B7-4D41-5770-AEE7-81A59B914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13" y="1811338"/>
          <a:ext cx="118491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3805022" imgH="5303615" progId="Excel.Sheet.12">
                  <p:link updateAutomatic="1"/>
                </p:oleObj>
              </mc:Choice>
              <mc:Fallback>
                <p:oleObj name="Worksheet" r:id="rId2" imgW="23805022" imgH="530361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7F171B7-4D41-5770-AEE7-81A59B914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313" y="1811338"/>
                        <a:ext cx="11849100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43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(01-33)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SE33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CA56ED3-99FF-2EB5-0F20-DE6D6E70A3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12" y="1347132"/>
          <a:ext cx="6233565" cy="31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36738" imgH="6552979" progId="Excel.Sheet.12">
                  <p:link updateAutomatic="1"/>
                </p:oleObj>
              </mc:Choice>
              <mc:Fallback>
                <p:oleObj name="Worksheet" r:id="rId4" imgW="13136738" imgH="6552979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CA56ED3-99FF-2EB5-0F20-DE6D6E70A3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212" y="1347132"/>
                        <a:ext cx="6233565" cy="311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4723CB4-EDAD-E161-5124-FC69D1614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51" y="4423017"/>
          <a:ext cx="5999506" cy="193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1722246" progId="Excel.Sheet.12">
                  <p:link updateAutomatic="1"/>
                </p:oleObj>
              </mc:Choice>
              <mc:Fallback>
                <p:oleObj name="Worksheet" r:id="rId6" imgW="5334142" imgH="172224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4723CB4-EDAD-E161-5124-FC69D1614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451" y="4423017"/>
                        <a:ext cx="5999506" cy="193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6AD4A81-AC85-0B08-9931-02F89FEC3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4613" y="1290638"/>
          <a:ext cx="3963987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67950" imgH="3367740" progId="Excel.Sheet.12">
                  <p:link updateAutomatic="1"/>
                </p:oleObj>
              </mc:Choice>
              <mc:Fallback>
                <p:oleObj name="Worksheet" r:id="rId8" imgW="5767950" imgH="336774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6AD4A81-AC85-0B08-9931-02F89FEC3A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94613" y="1290638"/>
                        <a:ext cx="3963987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8D96F15-B037-1AA2-9E9D-823A33968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5529" y="3341302"/>
          <a:ext cx="5595893" cy="301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2816486" imgH="6911158" progId="Excel.Sheet.12">
                  <p:link updateAutomatic="1"/>
                </p:oleObj>
              </mc:Choice>
              <mc:Fallback>
                <p:oleObj name="Worksheet" r:id="rId10" imgW="12816486" imgH="6911158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8D96F15-B037-1AA2-9E9D-823A33968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25529" y="3341302"/>
                        <a:ext cx="5595893" cy="3019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287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01-32/2024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EF7738-518A-2BF4-F2B5-3ADECC517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71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686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33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B1333B-6739-47E3-B8A0-75F76C29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0" y="1543050"/>
            <a:ext cx="5476875" cy="1885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36DCF3-B52B-4D81-806C-354BE7AA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36" y="1543050"/>
            <a:ext cx="5476875" cy="47252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BD1853-2A6C-4697-ACCD-F6D80C2C0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49" y="3781881"/>
            <a:ext cx="5476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38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33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E455B2-CC21-47DD-82E6-FA9777C7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555"/>
            <a:ext cx="12192000" cy="43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8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33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0D2DAA-019F-4177-984E-D76F9026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3425"/>
            <a:ext cx="12192000" cy="27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(01- 33)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SE33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9240F1-4D89-404A-8A3F-8EFFBC44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83" y="3797490"/>
            <a:ext cx="4523054" cy="30605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53FBB5-22D6-4A80-8EE9-BFF4AEDF8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36" y="1523776"/>
            <a:ext cx="4969564" cy="26374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46B8141-5004-48A8-9DA3-EBB9C62CC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036" y="1556342"/>
            <a:ext cx="4068490" cy="26374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4CC9CF8-64BF-4FAD-8412-1CBE2CE3E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63" y="4599790"/>
            <a:ext cx="54387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01-33/2024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9D211F-DEDC-4DD2-85EE-A9A8E1121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0174"/>
            <a:ext cx="12192000" cy="57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(01-33)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99EB465-B1FA-1E6D-D7A4-3A1F52276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83064"/>
              </p:ext>
            </p:extLst>
          </p:nvPr>
        </p:nvGraphicFramePr>
        <p:xfrm>
          <a:off x="682095" y="833426"/>
          <a:ext cx="53562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171676" progId="Excel.Sheet.12">
                  <p:link updateAutomatic="1"/>
                </p:oleObj>
              </mc:Choice>
              <mc:Fallback>
                <p:oleObj name="Worksheet" r:id="rId2" imgW="5356683" imgH="21716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2095" y="833426"/>
                        <a:ext cx="535622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E53984C-EEA5-F4C0-0930-C2415BEA8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093979"/>
              </p:ext>
            </p:extLst>
          </p:nvPr>
        </p:nvGraphicFramePr>
        <p:xfrm>
          <a:off x="887695" y="3274828"/>
          <a:ext cx="4871036" cy="32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3589044" progId="Excel.Sheet.12">
                  <p:link updateAutomatic="1"/>
                </p:oleObj>
              </mc:Choice>
              <mc:Fallback>
                <p:oleObj name="Worksheet" r:id="rId4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7695" y="3274828"/>
                        <a:ext cx="4871036" cy="326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86121AD-2B86-BA48-7A67-946876BE0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066605"/>
              </p:ext>
            </p:extLst>
          </p:nvPr>
        </p:nvGraphicFramePr>
        <p:xfrm>
          <a:off x="6654357" y="1273676"/>
          <a:ext cx="4382242" cy="5399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6599031" progId="Excel.Sheet.12">
                  <p:link updateAutomatic="1"/>
                </p:oleObj>
              </mc:Choice>
              <mc:Fallback>
                <p:oleObj name="Worksheet" r:id="rId6" imgW="5356683" imgH="65990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54357" y="1273676"/>
                        <a:ext cx="4382242" cy="5399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(01-33)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25E545C-271A-34E1-C7DE-BA599659B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45033"/>
              </p:ext>
            </p:extLst>
          </p:nvPr>
        </p:nvGraphicFramePr>
        <p:xfrm>
          <a:off x="362687" y="900521"/>
          <a:ext cx="11432265" cy="475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612277" imgH="8572429" progId="Excel.Sheet.12">
                  <p:link updateAutomatic="1"/>
                </p:oleObj>
              </mc:Choice>
              <mc:Fallback>
                <p:oleObj name="Worksheet" r:id="rId2" imgW="20612277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2687" y="900521"/>
                        <a:ext cx="11432265" cy="475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(01-33)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4238D02-8E56-F5A5-7314-4969D9589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8442"/>
              </p:ext>
            </p:extLst>
          </p:nvPr>
        </p:nvGraphicFramePr>
        <p:xfrm>
          <a:off x="33064" y="1221907"/>
          <a:ext cx="12118597" cy="25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612277" imgH="4282377" progId="Excel.Sheet.12">
                  <p:link updateAutomatic="1"/>
                </p:oleObj>
              </mc:Choice>
              <mc:Fallback>
                <p:oleObj name="Worksheet" r:id="rId2" imgW="20612277" imgH="42823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64" y="1221907"/>
                        <a:ext cx="12118597" cy="25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33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E66E348-7ECC-ACCA-4154-4E64488CA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170162"/>
              </p:ext>
            </p:extLst>
          </p:nvPr>
        </p:nvGraphicFramePr>
        <p:xfrm>
          <a:off x="164139" y="1304413"/>
          <a:ext cx="5931861" cy="313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69025" imgH="5584034" progId="Excel.Sheet.12">
                  <p:link updateAutomatic="1"/>
                </p:oleObj>
              </mc:Choice>
              <mc:Fallback>
                <p:oleObj name="Worksheet" r:id="rId2" imgW="10569025" imgH="5584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4139" y="1304413"/>
                        <a:ext cx="5931861" cy="313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8B8A5FE-B795-3826-4F2D-05897BBA2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73642"/>
              </p:ext>
            </p:extLst>
          </p:nvPr>
        </p:nvGraphicFramePr>
        <p:xfrm>
          <a:off x="6634714" y="3429000"/>
          <a:ext cx="5329569" cy="33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942532" imgH="6801858" progId="Excel.Sheet.12">
                  <p:link updateAutomatic="1"/>
                </p:oleObj>
              </mc:Choice>
              <mc:Fallback>
                <p:oleObj name="Worksheet" r:id="rId4" imgW="10942532" imgH="680185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4714" y="3429000"/>
                        <a:ext cx="5329569" cy="331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6071EC7-98C1-9C24-56C4-A7F0AAD7D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587093"/>
              </p:ext>
            </p:extLst>
          </p:nvPr>
        </p:nvGraphicFramePr>
        <p:xfrm>
          <a:off x="7392988" y="1179513"/>
          <a:ext cx="3448050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467" imgH="3367740" progId="Excel.Sheet.12">
                  <p:link updateAutomatic="1"/>
                </p:oleObj>
              </mc:Choice>
              <mc:Fallback>
                <p:oleObj name="Worksheet" r:id="rId6" imgW="5440467" imgH="33677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92988" y="1179513"/>
                        <a:ext cx="3448050" cy="213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14535F3-3DD3-4D1F-724C-DB7AE7AAC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311955"/>
              </p:ext>
            </p:extLst>
          </p:nvPr>
        </p:nvGraphicFramePr>
        <p:xfrm>
          <a:off x="737745" y="4438730"/>
          <a:ext cx="5037137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036855" imgH="1805822" progId="Excel.Sheet.12">
                  <p:link updateAutomatic="1"/>
                </p:oleObj>
              </mc:Choice>
              <mc:Fallback>
                <p:oleObj name="Worksheet" r:id="rId8" imgW="5036855" imgH="18058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7745" y="4438730"/>
                        <a:ext cx="5037137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5D3F38-FDB9-F452-4E9B-CDB2D433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" y="24428"/>
            <a:ext cx="12192000" cy="683357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01-33/2024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23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518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576</Words>
  <Application>Microsoft Office PowerPoint</Application>
  <PresentationFormat>Panorámica</PresentationFormat>
  <Paragraphs>61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19</vt:i4>
      </vt:variant>
      <vt:variant>
        <vt:lpstr>Títulos de diapositiva</vt:lpstr>
      </vt:variant>
      <vt:variant>
        <vt:i4>28</vt:i4>
      </vt:variant>
    </vt:vector>
  </HeadingPairs>
  <TitlesOfParts>
    <vt:vector size="54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file:///C:\SALA_ZARUMILLA\Sala_situacional_ZA-32.xlsx!TRABAJO!F13C1:F19C5</vt:lpstr>
      <vt:lpstr>file:///C:\SALA_ZARUMILLA\Sala_situacional_ZA-32.xlsx!TRABAJO!F120C1:F135C5</vt:lpstr>
      <vt:lpstr>file:///C:\SALA_ZARUMILLA\Sala_situacional_ZA-32.xlsx!TRABAJO!F58C1:F86C5</vt:lpstr>
      <vt:lpstr>file:///C:\SALA_ZARUMILLA\Sala_situacional_ZA-32.xlsx!TRABAJO2!F35C1:F59C35</vt:lpstr>
      <vt:lpstr>file:///C:\SALA_ZARUMILLA\Sala_situacional_ZA-32.xlsx!TRABAJO2!F88C1:F101C35</vt:lpstr>
      <vt:lpstr>file:///C:\SALA_ZARUMILLA\Sala_situacional_ZA-32.xlsx!TRABAJO3!%5bSala_situacional_ZA-32.xlsx%5dTRABAJO3%20Gráfico%201</vt:lpstr>
      <vt:lpstr>file:///C:\SALA_ZARUMILLA\Sala_situacional_ZA-32.xlsx!TRABAJO3!%5bSala_situacional_ZA-32.xlsx%5dTRABAJO3%20Gráfico%202</vt:lpstr>
      <vt:lpstr>file:///C:\SALA_ZARUMILLA\Sala_situacional_ZA-32.xlsx!TRABAJO!%5bSala_situacional_ZA-32.xlsx%5dTRABAJO%20Gráfico%202</vt:lpstr>
      <vt:lpstr>file:///C:\SALA_ZARUMILLA\Sala_situacional_ZA-32.xlsx!TRABAJO!F13C9:F17C14</vt:lpstr>
      <vt:lpstr>file:///C:\SALA_%20CORRALES\sala_situacional%20-%20SE%2032%20C.xlsx!TRABAJO!F14C1:F20C5</vt:lpstr>
      <vt:lpstr>file:///C:\SALA_%20CORRALES\sala_situacional%20-%20SE%2032%20C.xlsx!TRABAJO!F94C1:F108C5</vt:lpstr>
      <vt:lpstr>file:///C:\SALA_%20CORRALES\sala_situacional%20-%20SE%2032%20C.xlsx!TRABAJO!F49C1:F71C5</vt:lpstr>
      <vt:lpstr>file:///C:\SALA_%20CORRALES\sala_situacional%20-%20SE%2032%20C.xlsx!TRABAJO2!F35C1:F55C35</vt:lpstr>
      <vt:lpstr>file:///C:\SALA_%20CORRALES\sala_situacional%20-%20SE%2032%20C.xlsx!TRABAJO2!F87C1:F100C35</vt:lpstr>
      <vt:lpstr>file:///C:\SALA_%20CORRALES\sala_situacional%20-%20SE%2028%20C.xlsx!TRABAJO!F6C18:F10C23</vt:lpstr>
      <vt:lpstr>file:///C:\SALA_%20CORRALES\sala_situacional%20-%20SE%2032%20C.xlsx!TRABAJO3!%5bsala_situacional%20-%20SE%2032%20C.xlsx%5dTRABAJO3%20Gráfico%201</vt:lpstr>
      <vt:lpstr>file:///C:\SALA_%20CORRALES\sala_situacional%20-%20SE%2032%20C.xlsx!TRABAJO!F12C9:F16C14</vt:lpstr>
      <vt:lpstr>file:///C:\SALA_%20CORRALES\sala_situacional%20-%20SE%2032%20C.xlsx!TRABAJO!%5bsala_situacional%20-%20SE%2032%20C.xlsx%5dTRABAJO%20Gráfico%202</vt:lpstr>
      <vt:lpstr>file:///C:\SALA_%20CORRALES\sala_situacional%20-%20SE%2032%20C.xlsx!TRABAJO3!%5bsala_situacional%20-%20SE%2032%20C.xlsx%5dTRABAJO3%20Gráfico%202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118</cp:revision>
  <cp:lastPrinted>2024-03-20T23:17:57Z</cp:lastPrinted>
  <dcterms:created xsi:type="dcterms:W3CDTF">2023-06-21T15:50:33Z</dcterms:created>
  <dcterms:modified xsi:type="dcterms:W3CDTF">2024-08-22T19:40:49Z</dcterms:modified>
</cp:coreProperties>
</file>