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09" autoAdjust="0"/>
  </p:normalViewPr>
  <p:slideViewPr>
    <p:cSldViewPr snapToGrid="0">
      <p:cViewPr varScale="1">
        <p:scale>
          <a:sx n="98" d="100"/>
          <a:sy n="98" d="100"/>
        </p:scale>
        <p:origin x="1014" y="102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8F3A-A864-4699-84F1-355CC3313DD8}" type="datetimeFigureOut">
              <a:rPr lang="es-PE" smtClean="0"/>
              <a:t>2/01/2025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1234-9F06-487A-8F17-714A642A52E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53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362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27607-A178-4A01-812E-71E2F063DBA7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420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2/01/2025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2/01/2025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2/01/2025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2/01/2025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2/01/2025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oleObject" Target="file:///C:\SALA_PAMPA_GRANDE\sala_situacional%20-%2049.xlsx!TRABAJO!F133C1:F146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49.xlsx!TRABAJO!F77C1:F107C5" TargetMode="External"/><Relationship Id="rId5" Type="http://schemas.openxmlformats.org/officeDocument/2006/relationships/image" Target="../media/image26.emf"/><Relationship Id="rId4" Type="http://schemas.openxmlformats.org/officeDocument/2006/relationships/oleObject" Target="file:///C:\SALA_PAMPA_GRANDE\sala_situacional%20-%2049.xlsx!TRABAJO!F15C1:F21C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_situacional%20-%2049.xlsx!TRABAJO2!F42C1:F69C52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file:///C:\SALA_PAMPA_GRANDE\sala_situacional%20-%2049.xlsx!TRABAJO2!F101C1:F115C52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%20-%2049.xlsx!TRABAJO!%5bsala_situacional%20-%2049.xlsx%5dTRABAJO%20Gr&#225;fico%202" TargetMode="External"/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oleObject" Target="file:///C:\SALA_PAMPA_GRANDE\sala_situacional%20-%2049.xlsx!TRABAJO3!%5bsala_situacional%20-%2049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%20-%2049.xlsx!TRABAJO!F15C9:F19C14" TargetMode="External"/><Relationship Id="rId5" Type="http://schemas.openxmlformats.org/officeDocument/2006/relationships/image" Target="../media/image31.emf"/><Relationship Id="rId4" Type="http://schemas.openxmlformats.org/officeDocument/2006/relationships/oleObject" Target="file:///C:\SALA_PAMPA_GRANDE\sala_situacional%20-%2049.xlsx!TRABAJO3!%5bsala_situacional%20-%2049.xlsx%5dTRABAJO3%20Gr&#225;fico%202" TargetMode="External"/><Relationship Id="rId9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file:///C:\SALA_PAMPA_GRANDE\sala_situacional%20-%2049.xlsx!CE-PG!%5bsala_situacional%20-%2049.xlsx%5dCE-PG%202%20Gr&#225;fico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8.jpe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file:///C:\SALA_%20CORRALES\sala_situacional%20-%20SE%2050%20C.xlsx!canal!%5bsala_situacional%20-%20SE%2050%20C.xlsx%5dcanal%202%20Gr&#225;fico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file:///C:\SALA_%20CORRALES\sala_situacional%20-%20SE%2049%20C.xlsx!TRABAJO!F14C1:F20C5" TargetMode="External"/><Relationship Id="rId7" Type="http://schemas.openxmlformats.org/officeDocument/2006/relationships/oleObject" Target="file:///C:\SALA_%20CORRALES\sala_situacional%20-%20SE%2049%20C.xlsx!TRABAJO!F53C1:F77C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oleObject" Target="file:///C:\SALA_%20CORRALES\sala_situacional%20-%20SE%2049%20C.xlsx!TRABAJO!F98C1:F114C5" TargetMode="Externa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file:///C:\SALA_%20CORRALES\sala_situacional%20-%20SE%2049%20C.xlsx!TRABAJO2!F35C1:F57C52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file:///C:\SALA_%20CORRALES\sala_situacional%20-%20SE%2049%20C.xlsx!TRABAJO2!F89C1:F102C52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%20CORRALES\sala_situacional%20-%20SE%2049%20C.xlsx!TRABAJO!%5bsala_situacional%20-%20SE%2049%20C.xlsx%5dTRABAJO%20Gr&#225;fico%202" TargetMode="External"/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oleObject" Target="file:///C:\SALA_%20CORRALES\sala_situacional%20-%20SE%2028%20C.xlsx!TRABAJO!F6C18:F10C23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49%20C.xlsx!TRABAJO!F12C9:F16C14" TargetMode="External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0" Type="http://schemas.openxmlformats.org/officeDocument/2006/relationships/oleObject" Target="file:///C:\SALA_%20CORRALES\sala_situacional%20-%20SE%2049%20C.xlsx!TRABAJO3!%5bsala_situacional%20-%20SE%2049%20C.xlsx%5dTRABAJO3%20Gr&#225;fico%202" TargetMode="External"/><Relationship Id="rId4" Type="http://schemas.openxmlformats.org/officeDocument/2006/relationships/oleObject" Target="file:///C:\SALA_%20CORRALES\sala_situacional%20-%20SE%2049%20C.xlsx!TRABAJO3!%5bsala_situacional%20-%20SE%2049%20C.xlsx%5dTRABAJO3%20Gr&#225;fico%201" TargetMode="External"/><Relationship Id="rId9" Type="http://schemas.openxmlformats.org/officeDocument/2006/relationships/image" Target="../media/image5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7.jpeg"/><Relationship Id="rId7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_ZA-50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50.xlsx!TRABAJO!F121C1:F136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_ZA-50.xlsx!TRABAJO!F58C1:F87C5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_ZA-50.xlsx!TRABAJO2!F35C1:F59C5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SALA_ZARUMILLA\Sala_situacional_ZA-50.xlsx!TRABAJO2!F87C1:F101C5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_ZA-50.xlsx!TRABAJO!%5bSala_situacional_ZA-50.xlsx%5dTRABAJO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_ZA-50.xlsx!TRABAJO3!%5bSala_situacional_ZA-50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50.xlsx!TRABAJO!F13C9:F17C14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_ZA-50.xlsx!TRABAJO3!%5bSala_situacional_ZA-50.xlsx%5dTRABAJO3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50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(01-50)</a:t>
            </a:r>
          </a:p>
          <a:p>
            <a:endParaRPr lang="es-PE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SE50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5E3D1CA-CA6A-703D-CE20-A6A20AAA65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173" y="3855790"/>
          <a:ext cx="5121275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20640" imgH="2720458" progId="Excel.Sheet.12">
                  <p:link updateAutomatic="1"/>
                </p:oleObj>
              </mc:Choice>
              <mc:Fallback>
                <p:oleObj name="Worksheet" r:id="rId2" imgW="5120640" imgH="2720458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5E3D1CA-CA6A-703D-CE20-A6A20AAA65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173" y="3855790"/>
                        <a:ext cx="5121275" cy="272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527A41E-F485-FA2C-2748-B13C36169B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172" y="1355013"/>
          <a:ext cx="5121275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20640" imgH="1775547" progId="Excel.Sheet.12">
                  <p:link updateAutomatic="1"/>
                </p:oleObj>
              </mc:Choice>
              <mc:Fallback>
                <p:oleObj name="Worksheet" r:id="rId4" imgW="5120640" imgH="1775547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527A41E-F485-FA2C-2748-B13C36169B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172" y="1355013"/>
                        <a:ext cx="5121275" cy="177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859C8BC-E017-DEB2-BC05-3CDB95BCE9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17102" y="1190169"/>
          <a:ext cx="5121275" cy="543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120640" imgH="5433242" progId="Excel.Sheet.12">
                  <p:link updateAutomatic="1"/>
                </p:oleObj>
              </mc:Choice>
              <mc:Fallback>
                <p:oleObj name="Worksheet" r:id="rId6" imgW="5120640" imgH="5433242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859C8BC-E017-DEB2-BC05-3CDB95BCE9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17102" y="1190169"/>
                        <a:ext cx="5121275" cy="543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06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(01-50)</a:t>
            </a:r>
          </a:p>
          <a:p>
            <a:endParaRPr lang="es-PE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SE50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70BB66C-A427-062F-D25F-67D7D9B364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389" y="1371715"/>
          <a:ext cx="11705221" cy="4563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5689378" imgH="11970870" progId="Excel.Sheet.12">
                  <p:link updateAutomatic="1"/>
                </p:oleObj>
              </mc:Choice>
              <mc:Fallback>
                <p:oleObj name="Worksheet" r:id="rId2" imgW="45689378" imgH="11970870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70BB66C-A427-062F-D25F-67D7D9B364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3389" y="1371715"/>
                        <a:ext cx="11705221" cy="4563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931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(01-50)</a:t>
            </a:r>
          </a:p>
          <a:p>
            <a:endParaRPr lang="es-PE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SE50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9C76249-AE75-59A3-64B8-B938575281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398" y="1754649"/>
          <a:ext cx="11305203" cy="306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5689378" imgH="5509142" progId="Excel.Sheet.12">
                  <p:link updateAutomatic="1"/>
                </p:oleObj>
              </mc:Choice>
              <mc:Fallback>
                <p:oleObj name="Worksheet" r:id="rId2" imgW="45689378" imgH="5509142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9C76249-AE75-59A3-64B8-B938575281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3398" y="1754649"/>
                        <a:ext cx="11305203" cy="306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(01-50)</a:t>
            </a:r>
          </a:p>
          <a:p>
            <a:endParaRPr lang="es-PE" dirty="0"/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SE50</a:t>
            </a:r>
          </a:p>
          <a:p>
            <a:pPr algn="l"/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BF0D99A-3B97-9151-554A-4AB7850ABC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3899573"/>
          <a:ext cx="5879492" cy="2767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298720" imgH="5920756" progId="Excel.Sheet.12">
                  <p:link updateAutomatic="1"/>
                </p:oleObj>
              </mc:Choice>
              <mc:Fallback>
                <p:oleObj name="Worksheet" r:id="rId2" imgW="13298720" imgH="5920756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BF0D99A-3B97-9151-554A-4AB7850ABC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0" y="3899573"/>
                        <a:ext cx="5879492" cy="2767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904B515-3D58-1009-6858-B703A9C06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972" y="1334900"/>
          <a:ext cx="5664677" cy="2739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495978" imgH="4538538" progId="Excel.Sheet.12">
                  <p:link updateAutomatic="1"/>
                </p:oleObj>
              </mc:Choice>
              <mc:Fallback>
                <p:oleObj name="Worksheet" r:id="rId4" imgW="10495978" imgH="4538538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4904B515-3D58-1009-6858-B703A9C060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972" y="1334900"/>
                        <a:ext cx="5664677" cy="2739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81262A0C-8C8B-ACA0-35CE-9CFA210037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972" y="4435318"/>
          <a:ext cx="5664677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576025" imgH="1409692" progId="Excel.Sheet.12">
                  <p:link updateAutomatic="1"/>
                </p:oleObj>
              </mc:Choice>
              <mc:Fallback>
                <p:oleObj name="Worksheet" r:id="rId6" imgW="6576025" imgH="1409692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81262A0C-8C8B-ACA0-35CE-9CFA210037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972" y="4435318"/>
                        <a:ext cx="5664677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55FE48BE-E5A1-F55B-3922-79057DA26D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4114" y="1409921"/>
          <a:ext cx="3757338" cy="2269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465149" imgH="3302688" progId="Excel.Sheet.12">
                  <p:link updateAutomatic="1"/>
                </p:oleObj>
              </mc:Choice>
              <mc:Fallback>
                <p:oleObj name="Worksheet" r:id="rId8" imgW="5465149" imgH="3302688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55FE48BE-E5A1-F55B-3922-79057DA26D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54114" y="1409921"/>
                        <a:ext cx="3757338" cy="2269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113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FE17B-99E9-67B5-7A13-CFD470EC260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(01-50)</a:t>
            </a:r>
          </a:p>
          <a:p>
            <a:endParaRPr lang="es-PE" dirty="0"/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A3F1F108-FC42-9E63-06BD-756B42CC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SE50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4736E08-B22C-B217-011C-0CAEB03B48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9963" y="1487488"/>
          <a:ext cx="7377112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62523" imgH="4160425" progId="Excel.Sheet.12">
                  <p:link updateAutomatic="1"/>
                </p:oleObj>
              </mc:Choice>
              <mc:Fallback>
                <p:oleObj name="Worksheet" r:id="rId2" imgW="6362523" imgH="4160425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4736E08-B22C-B217-011C-0CAEB03B48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39963" y="1487488"/>
                        <a:ext cx="7377112" cy="482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726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5C27D64-B368-6AC3-4187-2C507751F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MAPAS DE RIESGO DE FIEBRE POR VIRUS DENGUE EN LA MICRORED DE PAMPA GRANDE – SE 01-50/2024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018C1F75-2958-10A5-C78D-20897B0C77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9899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1231881" y="0"/>
            <a:ext cx="9348133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1948841" y="536605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2232569" y="6054663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50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86" y="731778"/>
            <a:ext cx="2136154" cy="14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2291975" y="137074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73" y="3308519"/>
            <a:ext cx="2274735" cy="16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8293922" y="3113666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795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(01-50)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3863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F934BBD-EF67-C16D-DB1C-0D046589EC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0743" y="264169"/>
          <a:ext cx="9481448" cy="6329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47212" imgH="4236325" progId="Excel.Sheet.12">
                  <p:link updateAutomatic="1"/>
                </p:oleObj>
              </mc:Choice>
              <mc:Fallback>
                <p:oleObj name="Worksheet" r:id="rId2" imgW="6347212" imgH="4236325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F934BBD-EF67-C16D-DB1C-0D046589EC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90743" y="264169"/>
                        <a:ext cx="9481448" cy="6329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972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(01-50)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SE50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B546DD0-D230-080F-0908-0A588925D5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223" y="1314808"/>
          <a:ext cx="5440363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40893" imgH="1722246" progId="Excel.Sheet.12">
                  <p:link updateAutomatic="1"/>
                </p:oleObj>
              </mc:Choice>
              <mc:Fallback>
                <p:oleObj name="Worksheet" r:id="rId3" imgW="5440893" imgH="172224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B546DD0-D230-080F-0908-0A588925D5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223" y="1314808"/>
                        <a:ext cx="5440363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0D9BE3B-6C0D-7491-8761-5C50BBBFA1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222" y="3092628"/>
          <a:ext cx="5440363" cy="334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440893" imgH="3345141" progId="Excel.Sheet.12">
                  <p:link updateAutomatic="1"/>
                </p:oleObj>
              </mc:Choice>
              <mc:Fallback>
                <p:oleObj name="Worksheet" r:id="rId5" imgW="5440893" imgH="3345141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0D9BE3B-6C0D-7491-8761-5C50BBBFA1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222" y="3092628"/>
                        <a:ext cx="5440363" cy="334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E2994BA-26FC-E49F-505C-2DA58FB967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4147" y="1263697"/>
          <a:ext cx="4884392" cy="5411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5440893" imgH="6027223" progId="Excel.Sheet.12">
                  <p:link updateAutomatic="1"/>
                </p:oleObj>
              </mc:Choice>
              <mc:Fallback>
                <p:oleObj name="Worksheet" r:id="rId7" imgW="5440893" imgH="6027223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E2994BA-26FC-E49F-505C-2DA58FB96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84147" y="1263697"/>
                        <a:ext cx="4884392" cy="5411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(01-50)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(01-50)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SE50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ABD4C55-B35C-6F67-50BB-149469C84B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019" y="1643202"/>
          <a:ext cx="11413961" cy="3952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277083" imgH="18790778" progId="Excel.Sheet.12">
                  <p:link updateAutomatic="1"/>
                </p:oleObj>
              </mc:Choice>
              <mc:Fallback>
                <p:oleObj name="Worksheet" r:id="rId2" imgW="54277083" imgH="18790778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ABD4C55-B35C-6F67-50BB-149469C84B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9019" y="1643202"/>
                        <a:ext cx="11413961" cy="3952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410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(01-50)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SE50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02A1FAE-7A70-97DC-6498-22291FD4B9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138" y="2069176"/>
          <a:ext cx="11722627" cy="2323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277083" imgH="10751781" progId="Excel.Sheet.12">
                  <p:link updateAutomatic="1"/>
                </p:oleObj>
              </mc:Choice>
              <mc:Fallback>
                <p:oleObj name="Worksheet" r:id="rId2" imgW="54277083" imgH="10751781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02A1FAE-7A70-97DC-6498-22291FD4B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138" y="2069176"/>
                        <a:ext cx="11722627" cy="2323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623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(01-50)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SE50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79475" y="5319713"/>
          <a:ext cx="41925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62535" imgH="921886" progId="Excel.Sheet.12">
                  <p:link updateAutomatic="1"/>
                </p:oleObj>
              </mc:Choice>
              <mc:Fallback>
                <p:oleObj name="Worksheet" r:id="rId2" imgW="4762535" imgH="92188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9475" y="5319713"/>
                        <a:ext cx="419258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9D83402-D8B1-95D8-71EB-26DA35BE05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467" y="1283046"/>
          <a:ext cx="5819481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3189901" imgH="6659580" progId="Excel.Sheet.12">
                  <p:link updateAutomatic="1"/>
                </p:oleObj>
              </mc:Choice>
              <mc:Fallback>
                <p:oleObj name="Worksheet" r:id="rId4" imgW="13189901" imgH="6659580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89D83402-D8B1-95D8-71EB-26DA35BE05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467" y="1283046"/>
                        <a:ext cx="5819481" cy="32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1860256-0E64-55A0-7908-EC1BEC81B0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467" y="4585848"/>
          <a:ext cx="5762852" cy="163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34142" imgH="1516293" progId="Excel.Sheet.12">
                  <p:link updateAutomatic="1"/>
                </p:oleObj>
              </mc:Choice>
              <mc:Fallback>
                <p:oleObj name="Worksheet" r:id="rId6" imgW="5334142" imgH="1516293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31860256-0E64-55A0-7908-EC1BEC81B0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6467" y="4585848"/>
                        <a:ext cx="5762852" cy="1637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5CD262D-55A6-CD15-2FFB-AEFEEED889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67538" y="1222375"/>
          <a:ext cx="3962400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767950" imgH="3367740" progId="Excel.Sheet.12">
                  <p:link updateAutomatic="1"/>
                </p:oleObj>
              </mc:Choice>
              <mc:Fallback>
                <p:oleObj name="Worksheet" r:id="rId8" imgW="5767950" imgH="336774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45CD262D-55A6-CD15-2FFB-AEFEEED889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67538" y="1222375"/>
                        <a:ext cx="3962400" cy="231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91BB4B6D-A4AC-1CED-7DAC-2CC10D066C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6054" y="3530110"/>
          <a:ext cx="5942027" cy="324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12870074" imgH="7017759" progId="Excel.Sheet.12">
                  <p:link updateAutomatic="1"/>
                </p:oleObj>
              </mc:Choice>
              <mc:Fallback>
                <p:oleObj name="Worksheet" r:id="rId10" imgW="12870074" imgH="7017759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91BB4B6D-A4AC-1CED-7DAC-2CC10D066C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86054" y="3530110"/>
                        <a:ext cx="5942027" cy="3241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103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95534" y="0"/>
            <a:ext cx="12096466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01-50/2024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6E097D4-3E17-0F30-D842-CE49DB498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" r="78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62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50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7770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(01- 50)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02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(01- 50)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50</a:t>
            </a:r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D5DEAA-6931-3F13-C2BA-05C544420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02" y="1691640"/>
            <a:ext cx="5623560" cy="17373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17730E6-69A7-FB99-7262-3E8B7350D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1639"/>
            <a:ext cx="5623560" cy="46904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6C2AB3B-BD5C-78A4-6422-32F486517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02" y="3930471"/>
            <a:ext cx="5623560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35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(01- 50)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50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1B599E-20DB-1B84-D849-686D27DD1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396"/>
            <a:ext cx="12192000" cy="366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60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(01- 50)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50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DEE2EA-F177-444D-0331-B3C29DFBC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7299"/>
            <a:ext cx="12192000" cy="30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(01- 50)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50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D733F4-6C4D-473B-A196-1A75D53E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9DCCFE-0D17-4D60-ACFF-8886D110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1238ECC-8D66-D6E1-2B73-628A9FA5B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65" y="1322307"/>
            <a:ext cx="6160860" cy="330276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A7BEB97-1F67-4BAF-F32E-4AD8C10CD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79" y="4015442"/>
            <a:ext cx="4557356" cy="25361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41D247C-93AB-E3DA-2DF4-255501D36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607" y="1554820"/>
            <a:ext cx="3887069" cy="231606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0803B72-035A-EAEF-E983-BDB858126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" y="4811094"/>
            <a:ext cx="6006465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6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(01-50)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50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9983561-5C53-DF49-1C29-57B6C129F2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04848"/>
              </p:ext>
            </p:extLst>
          </p:nvPr>
        </p:nvGraphicFramePr>
        <p:xfrm>
          <a:off x="429807" y="889814"/>
          <a:ext cx="5356225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6683" imgH="2224977" progId="Excel.Sheet.12">
                  <p:link updateAutomatic="1"/>
                </p:oleObj>
              </mc:Choice>
              <mc:Fallback>
                <p:oleObj name="Worksheet" r:id="rId2" imgW="5356683" imgH="22249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9807" y="889814"/>
                        <a:ext cx="5356225" cy="222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A6059088-0C83-3D7F-C018-811C5B3E00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96844"/>
              </p:ext>
            </p:extLst>
          </p:nvPr>
        </p:nvGraphicFramePr>
        <p:xfrm>
          <a:off x="6932427" y="1242691"/>
          <a:ext cx="4625163" cy="5429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56683" imgH="7924721" progId="Excel.Sheet.12">
                  <p:link updateAutomatic="1"/>
                </p:oleObj>
              </mc:Choice>
              <mc:Fallback>
                <p:oleObj name="Worksheet" r:id="rId4" imgW="5356683" imgH="792472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2427" y="1242691"/>
                        <a:ext cx="4625163" cy="5429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41CA54C5-03F9-335B-98F1-E599164BEB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229734"/>
              </p:ext>
            </p:extLst>
          </p:nvPr>
        </p:nvGraphicFramePr>
        <p:xfrm>
          <a:off x="502603" y="3223155"/>
          <a:ext cx="5060140" cy="3390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56683" imgH="3589044" progId="Excel.Sheet.12">
                  <p:link updateAutomatic="1"/>
                </p:oleObj>
              </mc:Choice>
              <mc:Fallback>
                <p:oleObj name="Worksheet" r:id="rId6" imgW="5356683" imgH="35890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2603" y="3223155"/>
                        <a:ext cx="5060140" cy="3390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6C00BC-4939-6CCF-D8CB-BF7C083FE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9987"/>
            <a:ext cx="12192000" cy="15849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9DF4036-F263-D29D-50C8-213001F2E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6" y="1310456"/>
            <a:ext cx="11513975" cy="55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84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E27C0E2-A98A-BB86-F494-9C8F7FEA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53B335C-60D0-31D1-0AD3-3186A9D10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0655"/>
            <a:ext cx="1219200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(01-50)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50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658D8CE-7C7A-B4C7-55DD-397F5A0066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35072"/>
              </p:ext>
            </p:extLst>
          </p:nvPr>
        </p:nvGraphicFramePr>
        <p:xfrm>
          <a:off x="209638" y="1087770"/>
          <a:ext cx="11772723" cy="3083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758486" imgH="8572429" progId="Excel.Sheet.12">
                  <p:link updateAutomatic="1"/>
                </p:oleObj>
              </mc:Choice>
              <mc:Fallback>
                <p:oleObj name="Worksheet" r:id="rId2" imgW="32758486" imgH="857242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9638" y="1087770"/>
                        <a:ext cx="11772723" cy="3083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(01-50)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50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B4DA059-1658-75AB-D745-E6964C4148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359122"/>
              </p:ext>
            </p:extLst>
          </p:nvPr>
        </p:nvGraphicFramePr>
        <p:xfrm>
          <a:off x="191275" y="1173199"/>
          <a:ext cx="11809450" cy="1743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758486" imgH="4831159" progId="Excel.Sheet.12">
                  <p:link updateAutomatic="1"/>
                </p:oleObj>
              </mc:Choice>
              <mc:Fallback>
                <p:oleObj name="Worksheet" r:id="rId2" imgW="32758486" imgH="483115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1275" y="1173199"/>
                        <a:ext cx="11809450" cy="1743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(01-50)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50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14BA66B-0FB7-9F9C-2636-BD69DE5A71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12356"/>
              </p:ext>
            </p:extLst>
          </p:nvPr>
        </p:nvGraphicFramePr>
        <p:xfrm>
          <a:off x="223395" y="1234746"/>
          <a:ext cx="5751074" cy="3103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40631" imgH="5742661" progId="Excel.Sheet.12">
                  <p:link updateAutomatic="1"/>
                </p:oleObj>
              </mc:Choice>
              <mc:Fallback>
                <p:oleObj name="Worksheet" r:id="rId2" imgW="10640631" imgH="57426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3395" y="1234746"/>
                        <a:ext cx="5751074" cy="3103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111BB9D-7E7F-5A02-789B-C780A5B7EF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815386"/>
              </p:ext>
            </p:extLst>
          </p:nvPr>
        </p:nvGraphicFramePr>
        <p:xfrm>
          <a:off x="6095999" y="3052040"/>
          <a:ext cx="5988493" cy="380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014138" imgH="6996897" progId="Excel.Sheet.12">
                  <p:link updateAutomatic="1"/>
                </p:oleObj>
              </mc:Choice>
              <mc:Fallback>
                <p:oleObj name="Worksheet" r:id="rId4" imgW="11014138" imgH="699689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5999" y="3052040"/>
                        <a:ext cx="5988493" cy="3803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B835858-125E-A0AD-C4F6-0E12A6D2D3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863553"/>
              </p:ext>
            </p:extLst>
          </p:nvPr>
        </p:nvGraphicFramePr>
        <p:xfrm>
          <a:off x="255284" y="4518068"/>
          <a:ext cx="5735626" cy="1872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417926" imgH="1767872" progId="Excel.Sheet.12">
                  <p:link updateAutomatic="1"/>
                </p:oleObj>
              </mc:Choice>
              <mc:Fallback>
                <p:oleObj name="Worksheet" r:id="rId6" imgW="5417926" imgH="17678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5284" y="4518068"/>
                        <a:ext cx="5735626" cy="1872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89E3189-398F-2E53-0A19-E27490B32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258241"/>
              </p:ext>
            </p:extLst>
          </p:nvPr>
        </p:nvGraphicFramePr>
        <p:xfrm>
          <a:off x="7219512" y="1201732"/>
          <a:ext cx="3817089" cy="1874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702998" imgH="3332972" progId="Excel.Sheet.12">
                  <p:link updateAutomatic="1"/>
                </p:oleObj>
              </mc:Choice>
              <mc:Fallback>
                <p:oleObj name="Worksheet" r:id="rId8" imgW="5702998" imgH="3332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19512" y="1201732"/>
                        <a:ext cx="3817089" cy="1874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D5A298-BE8D-EB04-9041-9DA903A5D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01-50/2024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50</a:t>
            </a:r>
            <a:endParaRPr lang="es-P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/>
          <a:stretch/>
        </p:blipFill>
        <p:spPr>
          <a:xfrm>
            <a:off x="279399" y="3147069"/>
            <a:ext cx="1192298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509A44B-7E04-795B-8B13-5FAAD241BC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6180"/>
          <a:stretch/>
        </p:blipFill>
        <p:spPr>
          <a:xfrm>
            <a:off x="423401" y="1710741"/>
            <a:ext cx="904293" cy="131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051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chemos contra el Dengue - Asociación Española">
            <a:extLst>
              <a:ext uri="{FF2B5EF4-FFF2-40B4-BE49-F238E27FC236}">
                <a16:creationId xmlns:a16="http://schemas.microsoft.com/office/drawing/2014/main" id="{EDBB697F-20F7-881D-90A2-D49DD4E9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53" y="1520889"/>
            <a:ext cx="8523903" cy="51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0" y="398699"/>
            <a:ext cx="12027467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DENGUE - 2024</a:t>
            </a:r>
            <a:br>
              <a:rPr lang="es-PE" dirty="0"/>
            </a:br>
            <a:r>
              <a:rPr lang="es-PE" dirty="0"/>
              <a:t>MICRORED DE PAMPA GRANDE –  SE (01-50)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24178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586</Words>
  <Application>Microsoft Office PowerPoint</Application>
  <PresentationFormat>Panorámica</PresentationFormat>
  <Paragraphs>63</Paragraphs>
  <Slides>31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30</vt:i4>
      </vt:variant>
      <vt:variant>
        <vt:lpstr>Títulos de diapositiva</vt:lpstr>
      </vt:variant>
      <vt:variant>
        <vt:i4>31</vt:i4>
      </vt:variant>
    </vt:vector>
  </HeadingPairs>
  <TitlesOfParts>
    <vt:vector size="68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file:///C:\SALA_ZARUMILLA\Sala_situacional_ZA-50.xlsx!TRABAJO!F13C1:F19C5</vt:lpstr>
      <vt:lpstr>file:///C:\SALA_ZARUMILLA\Sala_situacional_ZA-50.xlsx!TRABAJO!F58C1:F87C5</vt:lpstr>
      <vt:lpstr>file:///C:\SALA_ZARUMILLA\Sala_situacional_ZA-50.xlsx!TRABAJO!F121C1:F136C5</vt:lpstr>
      <vt:lpstr>file:///C:\SALA_ZARUMILLA\Sala_situacional_ZA-50.xlsx!TRABAJO2!F35C1:F59C52</vt:lpstr>
      <vt:lpstr>file:///C:\SALA_ZARUMILLA\Sala_situacional_ZA-50.xlsx!TRABAJO2!F87C1:F101C52</vt:lpstr>
      <vt:lpstr>file:///C:\SALA_ZARUMILLA\Sala_situacional_ZA-50.xlsx!TRABAJO3!%5bSala_situacional_ZA-50.xlsx%5dTRABAJO3%20Gráfico%201</vt:lpstr>
      <vt:lpstr>file:///C:\SALA_ZARUMILLA\Sala_situacional_ZA-50.xlsx!TRABAJO3!%5bSala_situacional_ZA-50.xlsx%5dTRABAJO3%20Gráfico%202</vt:lpstr>
      <vt:lpstr>file:///C:\SALA_ZARUMILLA\Sala_situacional_ZA-50.xlsx!TRABAJO!F13C9:F17C14</vt:lpstr>
      <vt:lpstr>file:///C:\SALA_ZARUMILLA\Sala_situacional_ZA-50.xlsx!TRABAJO!%5bSala_situacional_ZA-50.xlsx%5dTRABAJO%20Gráfico%202</vt:lpstr>
      <vt:lpstr>file:///C:\SALA_PAMPA_GRANDE\sala_situacional%20-%2049.xlsx!TRABAJO!F133C1:F146C5</vt:lpstr>
      <vt:lpstr>file:///C:\SALA_PAMPA_GRANDE\sala_situacional%20-%2049.xlsx!TRABAJO!F15C1:F21C5</vt:lpstr>
      <vt:lpstr>file:///C:\SALA_PAMPA_GRANDE\sala_situacional%20-%2049.xlsx!TRABAJO!F77C1:F107C5</vt:lpstr>
      <vt:lpstr>file:///C:\SALA_PAMPA_GRANDE\sala_situacional%20-%2049.xlsx!TRABAJO2!F42C1:F69C52</vt:lpstr>
      <vt:lpstr>file:///C:\SALA_PAMPA_GRANDE\sala_situacional%20-%2049.xlsx!TRABAJO2!F101C1:F115C52</vt:lpstr>
      <vt:lpstr>file:///C:\SALA_PAMPA_GRANDE\sala_situacional%20-%2049.xlsx!TRABAJO3!%5bsala_situacional%20-%2049.xlsx%5dTRABAJO3%20Gráfico%201</vt:lpstr>
      <vt:lpstr>file:///C:\SALA_PAMPA_GRANDE\sala_situacional%20-%2049.xlsx!TRABAJO3!%5bsala_situacional%20-%2049.xlsx%5dTRABAJO3%20Gráfico%202</vt:lpstr>
      <vt:lpstr>file:///C:\SALA_PAMPA_GRANDE\sala_situacional%20-%2049.xlsx!TRABAJO!F15C9:F19C14</vt:lpstr>
      <vt:lpstr>file:///C:\SALA_PAMPA_GRANDE\sala_situacional%20-%2049.xlsx!TRABAJO!%5bsala_situacional%20-%2049.xlsx%5dTRABAJO%20Gráfico%202</vt:lpstr>
      <vt:lpstr>file:///C:\SALA_PAMPA_GRANDE\sala_situacional%20-%2049.xlsx!CE-PG!%5bsala_situacional%20-%2049.xlsx%5dCE-PG%202%20Gráfico</vt:lpstr>
      <vt:lpstr>file:///C:\SALA_%20CORRALES\sala_situacional%20-%20SE%2050%20C.xlsx!canal!%5bsala_situacional%20-%20SE%2050%20C.xlsx%5dcanal%202%20Gráfico</vt:lpstr>
      <vt:lpstr>file:///C:\SALA_%20CORRALES\sala_situacional%20-%20SE%2049%20C.xlsx!TRABAJO!F14C1:F20C5</vt:lpstr>
      <vt:lpstr>file:///C:\SALA_%20CORRALES\sala_situacional%20-%20SE%2049%20C.xlsx!TRABAJO!F98C1:F114C5</vt:lpstr>
      <vt:lpstr>file:///C:\SALA_%20CORRALES\sala_situacional%20-%20SE%2049%20C.xlsx!TRABAJO!F53C1:F77C5</vt:lpstr>
      <vt:lpstr>file:///C:\SALA_%20CORRALES\sala_situacional%20-%20SE%2049%20C.xlsx!TRABAJO2!F35C1:F57C52</vt:lpstr>
      <vt:lpstr>file:///C:\SALA_%20CORRALES\sala_situacional%20-%20SE%2049%20C.xlsx!TRABAJO2!F89C1:F102C52</vt:lpstr>
      <vt:lpstr>file:///C:\SALA_%20CORRALES\sala_situacional%20-%20SE%2028%20C.xlsx!TRABAJO!F6C18:F10C23</vt:lpstr>
      <vt:lpstr>file:///C:\SALA_%20CORRALES\sala_situacional%20-%20SE%2049%20C.xlsx!TRABAJO3!%5bsala_situacional%20-%20SE%2049%20C.xlsx%5dTRABAJO3%20Gráfico%201</vt:lpstr>
      <vt:lpstr>file:///C:\SALA_%20CORRALES\sala_situacional%20-%20SE%2049%20C.xlsx!TRABAJO!F12C9:F16C14</vt:lpstr>
      <vt:lpstr>file:///C:\SALA_%20CORRALES\sala_situacional%20-%20SE%2049%20C.xlsx!TRABAJO!%5bsala_situacional%20-%20SE%2049%20C.xlsx%5dTRABAJO%20Gráfico%202</vt:lpstr>
      <vt:lpstr>file:///C:\SALA_%20CORRALES\sala_situacional%20-%20SE%2049%20C.xlsx!TRABAJO3!%5bsala_situacional%20-%20SE%2049%20C.xlsx%5dTRABAJO3%20Gráfico%202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PALACIOS CHALEN CESAR AUGUSTO</cp:lastModifiedBy>
  <cp:revision>149</cp:revision>
  <cp:lastPrinted>2024-03-20T23:17:57Z</cp:lastPrinted>
  <dcterms:created xsi:type="dcterms:W3CDTF">2023-06-21T15:50:33Z</dcterms:created>
  <dcterms:modified xsi:type="dcterms:W3CDTF">2025-01-02T19:42:14Z</dcterms:modified>
</cp:coreProperties>
</file>