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09" autoAdjust="0"/>
  </p:normalViewPr>
  <p:slideViewPr>
    <p:cSldViewPr snapToGrid="0">
      <p:cViewPr varScale="1">
        <p:scale>
          <a:sx n="98" d="100"/>
          <a:sy n="98" d="100"/>
        </p:scale>
        <p:origin x="1014" y="10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0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31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7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8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44%20C.xlsx!canal!%5bsala_situacional%20-%20SE%2044%20C.xlsx%5dcanal%202%20Gr&#225;fic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file:///C:\SALA_%20CORRALES\sala_situacional%20-%20SE%2044%20C.xlsx!TRABAJO!F94C1:F110C5" TargetMode="External"/><Relationship Id="rId7" Type="http://schemas.openxmlformats.org/officeDocument/2006/relationships/oleObject" Target="file:///C:\SALA_%20CORRALES\sala_situacional%20-%20SE%2044%20C.xlsx!TRABAJO!F14C1:F20C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oleObject" Target="file:///C:\SALA_%20CORRALES\sala_situacional%20-%20SE%2044%20C.xlsx!TRABAJO!F50C1:F73C5" TargetMode="Externa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file:///C:\SALA_%20CORRALES\sala_situacional%20-%20SE%2044%20C.xlsx!TRABAJO2!F35C1:F56C4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file:///C:\SALA_%20CORRALES\sala_situacional%20-%20SE%2044%20C.xlsx!TRABAJO2!F87C1:F101C4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44%20C.xlsx!TRABAJO!F12C9:F16C14" TargetMode="External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oleObject" Target="file:///C:\SALA_%20CORRALES\sala_situacional%20-%20SE%2028%20C.xlsx!TRABAJO!F6C18:F10C23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44%20C.xlsx!TRABAJO3!%5bsala_situacional%20-%20SE%2044%20C.xlsx%5dTRABAJO3%20Gr&#225;fico%202" TargetMode="External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oleObject" Target="file:///C:\SALA_%20CORRALES\sala_situacional%20-%20SE%2044%20C.xlsx!TRABAJO!%5bsala_situacional%20-%20SE%2044%20C.xlsx%5dTRABAJO%20Gr&#225;fico%202" TargetMode="External"/><Relationship Id="rId4" Type="http://schemas.openxmlformats.org/officeDocument/2006/relationships/oleObject" Target="file:///C:\SALA_%20CORRALES\sala_situacional%20-%20SE%2044%20C.xlsx!TRABAJO3!%5bsala_situacional%20-%20SE%2044%20C.xlsx%5dTRABAJO3%20Gr&#225;fico%201" TargetMode="External"/><Relationship Id="rId9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7.jpe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_ZA-44.xlsx!TRABAJO!F13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44.xlsx!TRABAJO!F121C1:F136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_ZA-44.xlsx!TRABAJO!F58C1:F87C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_ZA-44.xlsx!TRABAJO2!F35C1:F59C4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_ZA-44.xlsx!TRABAJO2!F88C1:F101C4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_ZA-44.xlsx!TRABAJO!%5bSala_situacional_ZA-44.xlsx%5dTRABAJO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_ZA-44.xlsx!TRABAJO3!%5bSala_situacional_ZA-44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_ZA-44.xlsx!TRABAJO!F13C9:F17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_ZA-44.xlsx!TRABAJO3!%5bSala_situacional_ZA-44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(01-45)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SE45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9BD9DF-8BEC-7020-AD73-42D6F9B8A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1" y="1325314"/>
            <a:ext cx="5128260" cy="17830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E71518-3BEB-8CD3-60D7-1444DAD66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769" y="1325314"/>
            <a:ext cx="5128260" cy="54406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F98A735-0E0B-7960-C650-77409D76E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71" y="3429000"/>
            <a:ext cx="5128260" cy="272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(01-45)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SE45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65C98B-9E23-21B5-4ED8-23C8AA901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665187"/>
            <a:ext cx="11811000" cy="41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(01-45)</a:t>
            </a:r>
          </a:p>
          <a:p>
            <a:endParaRPr lang="es-PE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SE45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62EFF9-46E4-647F-AE15-96BB5C4F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216414"/>
            <a:ext cx="11772900" cy="20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(01-45)</a:t>
            </a:r>
          </a:p>
          <a:p>
            <a:endParaRPr lang="es-PE" dirty="0"/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SE45</a:t>
            </a:r>
          </a:p>
          <a:p>
            <a:pPr algn="l"/>
            <a:endParaRPr lang="es-PE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34DFBE-3911-34C0-3DE3-48EB0F04B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39" y="1375163"/>
            <a:ext cx="5519991" cy="26098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3490E5-93A5-76CE-3619-143791EB8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677" y="4169974"/>
            <a:ext cx="4877723" cy="24279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D1046D4-8AE1-3B77-49B3-AF44080DC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62" y="4622800"/>
            <a:ext cx="6334323" cy="13636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3356037-D1FC-474D-E899-18C1EDAE5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167" y="1349923"/>
            <a:ext cx="4286741" cy="263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0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FE17B-99E9-67B5-7A13-CFD470EC26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COMPORTAMIENTO DEL DENGUE</a:t>
            </a:r>
            <a:br>
              <a:rPr lang="es-PE" dirty="0"/>
            </a:br>
            <a:r>
              <a:rPr lang="es-PE" dirty="0"/>
              <a:t>MICRORED DE PAMPA GRANDE –  SE (01-45)</a:t>
            </a:r>
          </a:p>
          <a:p>
            <a:endParaRPr lang="es-PE" dirty="0"/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A3F1F108-FC42-9E63-06BD-756B42CC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SE45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D839D5-7D5D-C140-8AC8-8FF0365D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18" y="1190169"/>
            <a:ext cx="8706381" cy="567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2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383AE42-654A-16D9-E5AC-AF39D3227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706"/>
            <a:ext cx="12192000" cy="666429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MAPAS DE RIESGO DE FIEBRE POR VIRUS DENGUE EN LA MICRORED DE PAMPA GRANDE – SE 01-45/2024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18C1F75-2958-10A5-C78D-20897B0C7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006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15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63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F7EE031-251B-87C1-F0B5-612BED6374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0013" y="47625"/>
          <a:ext cx="9953625" cy="653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62523" imgH="4175776" progId="Excel.Sheet.12">
                  <p:link updateAutomatic="1"/>
                </p:oleObj>
              </mc:Choice>
              <mc:Fallback>
                <p:oleObj name="Worksheet" r:id="rId2" imgW="6362523" imgH="417577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F7EE031-251B-87C1-F0B5-612BED6374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0013" y="47625"/>
                        <a:ext cx="9953625" cy="653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97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SE45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CADBAC3-78CC-23E1-CD12-4F3127185F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138" y="3087618"/>
          <a:ext cx="5440363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40893" imgH="3345141" progId="Excel.Sheet.12">
                  <p:link updateAutomatic="1"/>
                </p:oleObj>
              </mc:Choice>
              <mc:Fallback>
                <p:oleObj name="Worksheet" r:id="rId3" imgW="5440893" imgH="3345141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CADBAC3-78CC-23E1-CD12-4F3127185F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138" y="3087618"/>
                        <a:ext cx="5440363" cy="334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CE6E574-52E3-1001-96ED-E92A5057C0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161" y="1335495"/>
          <a:ext cx="5094073" cy="5430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440893" imgH="5798670" progId="Excel.Sheet.12">
                  <p:link updateAutomatic="1"/>
                </p:oleObj>
              </mc:Choice>
              <mc:Fallback>
                <p:oleObj name="Worksheet" r:id="rId5" imgW="5440893" imgH="5798670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CE6E574-52E3-1001-96ED-E92A5057C0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4161" y="1335495"/>
                        <a:ext cx="5094073" cy="5430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E791108-D8BE-CB25-1610-6462EEEF35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126" y="1277675"/>
          <a:ext cx="5440363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440893" imgH="1722246" progId="Excel.Sheet.12">
                  <p:link updateAutomatic="1"/>
                </p:oleObj>
              </mc:Choice>
              <mc:Fallback>
                <p:oleObj name="Worksheet" r:id="rId7" imgW="5440893" imgH="172224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E791108-D8BE-CB25-1610-6462EEEF3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126" y="1277675"/>
                        <a:ext cx="5440363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(01-45)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SE45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D2CF68D-37C9-9BAD-EB4C-1A4DFB8D12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677" y="1417285"/>
          <a:ext cx="11463338" cy="493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554640" imgH="20886554" progId="Excel.Sheet.12">
                  <p:link updateAutomatic="1"/>
                </p:oleObj>
              </mc:Choice>
              <mc:Fallback>
                <p:oleObj name="Worksheet" r:id="rId2" imgW="48554640" imgH="20886554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D2CF68D-37C9-9BAD-EB4C-1A4DFB8D1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677" y="1417285"/>
                        <a:ext cx="11463338" cy="493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623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(01-45)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B86DB57-D3E0-AD8D-28CC-EA53FF4DD7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" y="2292350"/>
          <a:ext cx="11806238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554640" imgH="11102285" progId="Excel.Sheet.12">
                  <p:link updateAutomatic="1"/>
                </p:oleObj>
              </mc:Choice>
              <mc:Fallback>
                <p:oleObj name="Worksheet" r:id="rId2" imgW="48554640" imgH="11102285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DB86DB57-D3E0-AD8D-28CC-EA53FF4DD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881" y="2292350"/>
                        <a:ext cx="11806238" cy="26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50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(01-44)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SE45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79475" y="5319713"/>
          <a:ext cx="41925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62535" imgH="921886" progId="Excel.Sheet.12">
                  <p:link updateAutomatic="1"/>
                </p:oleObj>
              </mc:Choice>
              <mc:Fallback>
                <p:oleObj name="Worksheet" r:id="rId2" imgW="4762535" imgH="92188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9475" y="5319713"/>
                        <a:ext cx="4192588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1A25546-2604-081D-2D80-AA9A36E161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650" y="1562100"/>
          <a:ext cx="5600700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144394" imgH="6682606" progId="Excel.Sheet.12">
                  <p:link updateAutomatic="1"/>
                </p:oleObj>
              </mc:Choice>
              <mc:Fallback>
                <p:oleObj name="Worksheet" r:id="rId4" imgW="13144394" imgH="6682606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1A25546-2604-081D-2D80-AA9A36E16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50" y="1562100"/>
                        <a:ext cx="5600700" cy="285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AFF12E1-547F-B1D2-9AB9-323AC2474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8200" y="3333750"/>
          <a:ext cx="6227763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824141" imgH="7040785" progId="Excel.Sheet.12">
                  <p:link updateAutomatic="1"/>
                </p:oleObj>
              </mc:Choice>
              <mc:Fallback>
                <p:oleObj name="Worksheet" r:id="rId6" imgW="12824141" imgH="7040785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AFF12E1-547F-B1D2-9AB9-323AC247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8200" y="3333750"/>
                        <a:ext cx="6227763" cy="342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562FE05-5021-377B-7011-1875B55723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959" y="4390888"/>
          <a:ext cx="5334000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334142" imgH="1722246" progId="Excel.Sheet.12">
                  <p:link updateAutomatic="1"/>
                </p:oleObj>
              </mc:Choice>
              <mc:Fallback>
                <p:oleObj name="Worksheet" r:id="rId8" imgW="5334142" imgH="1722246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562FE05-5021-377B-7011-1875B55723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959" y="4390888"/>
                        <a:ext cx="5334000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3F8DF14-6F92-9F48-EC17-2356A1769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67588" y="1314450"/>
          <a:ext cx="33274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5767950" imgH="3367740" progId="Excel.Sheet.12">
                  <p:link updateAutomatic="1"/>
                </p:oleObj>
              </mc:Choice>
              <mc:Fallback>
                <p:oleObj name="Worksheet" r:id="rId10" imgW="5767950" imgH="3367740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3F8DF14-6F92-9F48-EC17-2356A1769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67588" y="1314450"/>
                        <a:ext cx="33274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32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01-45/2024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620BBC-DF75-B6CE-8B44-7EAB1411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6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82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497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(01- 45)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45</a:t>
            </a:r>
            <a:endParaRPr lang="es-PE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C468C0-C51A-CA2E-DE22-43CB76F8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0" y="1190169"/>
            <a:ext cx="5623560" cy="20040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2E0350-1FCF-9BC3-5684-5BE3150D6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17" y="3374047"/>
            <a:ext cx="5623560" cy="27934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FE53F4-484C-0B4F-B832-7FF836BB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697" y="1318259"/>
            <a:ext cx="5623560" cy="50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8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EAB19A-D835-D4F8-0AD5-576FB588F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0139"/>
            <a:ext cx="12192000" cy="39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95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(01- 45)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0A4AEB-E445-C91E-7B30-491579A6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480"/>
            <a:ext cx="12192000" cy="320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5862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(01- 44)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SE45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434B4E2-339F-B52D-F6EA-2EFA44985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6" y="1482182"/>
            <a:ext cx="5661653" cy="30683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E0B909-9FAB-6942-F739-242ECD5DA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908932"/>
            <a:ext cx="5232724" cy="279044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C116DE-24E0-C25F-A7FE-2753DCDCB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449" y="1521961"/>
            <a:ext cx="3756875" cy="221379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6AC97A-CA25-E63A-1D1D-4ACD26B33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85" y="4683931"/>
            <a:ext cx="561594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4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(01-45)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8DA11C1-5C18-CC98-954E-9196A1351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95716"/>
              </p:ext>
            </p:extLst>
          </p:nvPr>
        </p:nvGraphicFramePr>
        <p:xfrm>
          <a:off x="333314" y="1083818"/>
          <a:ext cx="5948689" cy="194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1752521" progId="Excel.Sheet.12">
                  <p:link updateAutomatic="1"/>
                </p:oleObj>
              </mc:Choice>
              <mc:Fallback>
                <p:oleObj name="Worksheet" r:id="rId2" imgW="5356683" imgH="17525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3314" y="1083818"/>
                        <a:ext cx="5948689" cy="194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7632497-008C-7D71-2A91-F13AD5B4F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067568"/>
              </p:ext>
            </p:extLst>
          </p:nvPr>
        </p:nvGraphicFramePr>
        <p:xfrm>
          <a:off x="7469809" y="1190169"/>
          <a:ext cx="4172841" cy="555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7924721" progId="Excel.Sheet.12">
                  <p:link updateAutomatic="1"/>
                </p:oleObj>
              </mc:Choice>
              <mc:Fallback>
                <p:oleObj name="Worksheet" r:id="rId4" imgW="5356683" imgH="79247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9809" y="1190169"/>
                        <a:ext cx="4172841" cy="555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D869F56-D44A-5528-D0AD-FD506E294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083470"/>
              </p:ext>
            </p:extLst>
          </p:nvPr>
        </p:nvGraphicFramePr>
        <p:xfrm>
          <a:off x="732622" y="3115188"/>
          <a:ext cx="5147183" cy="3449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2622" y="3115188"/>
                        <a:ext cx="5147183" cy="3449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13E8FAD-687C-7601-6858-4622F02EF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10" y="1310456"/>
            <a:ext cx="9731829" cy="56221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4860E6-27FC-6C19-8017-A72DD29E3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76" y="-134672"/>
            <a:ext cx="121920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5355424-2961-2F08-315A-81F323C17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967"/>
            <a:ext cx="12192000" cy="674603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01-45/2024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1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(01-45)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45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69AE525-35F8-E38A-DF46-6F1D15DF9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40799"/>
              </p:ext>
            </p:extLst>
          </p:nvPr>
        </p:nvGraphicFramePr>
        <p:xfrm>
          <a:off x="330790" y="1061228"/>
          <a:ext cx="11537112" cy="343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795945" imgH="8572429" progId="Excel.Sheet.12">
                  <p:link updateAutomatic="1"/>
                </p:oleObj>
              </mc:Choice>
              <mc:Fallback>
                <p:oleObj name="Worksheet" r:id="rId2" imgW="28795945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790" y="1061228"/>
                        <a:ext cx="11537112" cy="343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(01-45)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45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A949F6E-18C4-58C9-4DA1-B7A03E9E1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8001"/>
              </p:ext>
            </p:extLst>
          </p:nvPr>
        </p:nvGraphicFramePr>
        <p:xfrm>
          <a:off x="180751" y="1090248"/>
          <a:ext cx="11930584" cy="192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795945" imgH="4648232" progId="Excel.Sheet.12">
                  <p:link updateAutomatic="1"/>
                </p:oleObj>
              </mc:Choice>
              <mc:Fallback>
                <p:oleObj name="Worksheet" r:id="rId2" imgW="28795945" imgH="4648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751" y="1090248"/>
                        <a:ext cx="11930584" cy="1929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(01-45)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45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6582210-A1A4-D531-9C14-376B86A5C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225234"/>
              </p:ext>
            </p:extLst>
          </p:nvPr>
        </p:nvGraphicFramePr>
        <p:xfrm>
          <a:off x="106363" y="1252538"/>
          <a:ext cx="6296025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37236" imgH="5737694" progId="Excel.Sheet.12">
                  <p:link updateAutomatic="1"/>
                </p:oleObj>
              </mc:Choice>
              <mc:Fallback>
                <p:oleObj name="Worksheet" r:id="rId2" imgW="10637236" imgH="57376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363" y="1252538"/>
                        <a:ext cx="6296025" cy="339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8B7A1C8-EB6F-959A-FC84-FD2748224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571550"/>
              </p:ext>
            </p:extLst>
          </p:nvPr>
        </p:nvGraphicFramePr>
        <p:xfrm>
          <a:off x="6923088" y="3511550"/>
          <a:ext cx="4694237" cy="298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010652" imgH="6995160" progId="Excel.Sheet.12">
                  <p:link updateAutomatic="1"/>
                </p:oleObj>
              </mc:Choice>
              <mc:Fallback>
                <p:oleObj name="Worksheet" r:id="rId4" imgW="11010652" imgH="699516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23088" y="3511550"/>
                        <a:ext cx="4694237" cy="298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3A81F08-2A98-5934-A8D4-43EAB038C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242594"/>
              </p:ext>
            </p:extLst>
          </p:nvPr>
        </p:nvGraphicFramePr>
        <p:xfrm>
          <a:off x="312440" y="4693466"/>
          <a:ext cx="5889101" cy="1781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036855" imgH="1523968" progId="Excel.Sheet.12">
                  <p:link updateAutomatic="1"/>
                </p:oleObj>
              </mc:Choice>
              <mc:Fallback>
                <p:oleObj name="Worksheet" r:id="rId6" imgW="5036855" imgH="15239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40" y="4693466"/>
                        <a:ext cx="5889101" cy="1781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1BBCE712-CADE-F8A9-F299-15D626883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49796"/>
              </p:ext>
            </p:extLst>
          </p:nvPr>
        </p:nvGraphicFramePr>
        <p:xfrm>
          <a:off x="7478713" y="1243013"/>
          <a:ext cx="3294062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440467" imgH="3367740" progId="Excel.Sheet.12">
                  <p:link updateAutomatic="1"/>
                </p:oleObj>
              </mc:Choice>
              <mc:Fallback>
                <p:oleObj name="Worksheet" r:id="rId8" imgW="5440467" imgH="33677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78713" y="1243013"/>
                        <a:ext cx="3294062" cy="203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D0F9435-13AC-3276-3949-EAD24C451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10"/>
            <a:ext cx="12192000" cy="687142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01-45/2024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45</a:t>
            </a:r>
            <a:endParaRPr lang="es-P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/>
          <a:stretch/>
        </p:blipFill>
        <p:spPr>
          <a:xfrm>
            <a:off x="279399" y="3147069"/>
            <a:ext cx="1192298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09A44B-7E04-795B-8B13-5FAAD241BC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180"/>
          <a:stretch/>
        </p:blipFill>
        <p:spPr>
          <a:xfrm>
            <a:off x="423401" y="1710741"/>
            <a:ext cx="904293" cy="131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32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chemos contra el Dengue - Asociación Española">
            <a:extLst>
              <a:ext uri="{FF2B5EF4-FFF2-40B4-BE49-F238E27FC236}">
                <a16:creationId xmlns:a16="http://schemas.microsoft.com/office/drawing/2014/main" id="{EDBB697F-20F7-881D-90A2-D49DD4E9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53" y="1520889"/>
            <a:ext cx="8523903" cy="51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0" y="398699"/>
            <a:ext cx="12027467" cy="11901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  <a:prstDash val="dashDot"/>
          </a:ln>
        </p:spPr>
        <p:txBody>
          <a:bodyPr>
            <a:noAutofit/>
          </a:bodyPr>
          <a:lstStyle>
            <a:defPPr>
              <a:defRPr lang="es-P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DENGUE - 2024</a:t>
            </a:r>
            <a:br>
              <a:rPr lang="es-PE" dirty="0"/>
            </a:br>
            <a:r>
              <a:rPr lang="es-PE" dirty="0"/>
              <a:t>MICRORED DE PAMPA GRANDE –  SE (01-45)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8224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602</Words>
  <Application>Microsoft Office PowerPoint</Application>
  <PresentationFormat>Panorámica</PresentationFormat>
  <Paragraphs>65</Paragraphs>
  <Slides>31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20</vt:i4>
      </vt:variant>
      <vt:variant>
        <vt:lpstr>Títulos de diapositiva</vt:lpstr>
      </vt:variant>
      <vt:variant>
        <vt:i4>31</vt:i4>
      </vt:variant>
    </vt:vector>
  </HeadingPairs>
  <TitlesOfParts>
    <vt:vector size="58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file:///C:\SALA_ZARUMILLA\Sala_situacional_ZA-44.xlsx!TRABAJO!F13C1:F18C5</vt:lpstr>
      <vt:lpstr>file:///C:\SALA_ZARUMILLA\Sala_situacional_ZA-44.xlsx!TRABAJO!F58C1:F87C5</vt:lpstr>
      <vt:lpstr>file:///C:\SALA_ZARUMILLA\Sala_situacional_ZA-44.xlsx!TRABAJO!F121C1:F136C5</vt:lpstr>
      <vt:lpstr>file:///C:\SALA_ZARUMILLA\Sala_situacional_ZA-44.xlsx!TRABAJO2!F35C1:F59C47</vt:lpstr>
      <vt:lpstr>file:///C:\SALA_ZARUMILLA\Sala_situacional_ZA-44.xlsx!TRABAJO2!F88C1:F101C47</vt:lpstr>
      <vt:lpstr>file:///C:\SALA_ZARUMILLA\Sala_situacional_ZA-44.xlsx!TRABAJO3!%5bSala_situacional_ZA-44.xlsx%5dTRABAJO3%20Gráfico%201</vt:lpstr>
      <vt:lpstr>file:///C:\SALA_ZARUMILLA\Sala_situacional_ZA-44.xlsx!TRABAJO3!%5bSala_situacional_ZA-44.xlsx%5dTRABAJO3%20Gráfico%202</vt:lpstr>
      <vt:lpstr>file:///C:\SALA_ZARUMILLA\Sala_situacional_ZA-44.xlsx!TRABAJO!F13C9:F17C14</vt:lpstr>
      <vt:lpstr>file:///C:\SALA_ZARUMILLA\Sala_situacional_ZA-44.xlsx!TRABAJO!%5bSala_situacional_ZA-44.xlsx%5dTRABAJO%20Gráfico%202</vt:lpstr>
      <vt:lpstr>file:///C:\SALA_%20CORRALES\sala_situacional%20-%20SE%2044%20C.xlsx!canal!%5bsala_situacional%20-%20SE%2044%20C.xlsx%5dcanal%202%20Gráfico</vt:lpstr>
      <vt:lpstr>file:///C:\SALA_%20CORRALES\sala_situacional%20-%20SE%2044%20C.xlsx!TRABAJO!F94C1:F110C5</vt:lpstr>
      <vt:lpstr>file:///C:\SALA_%20CORRALES\sala_situacional%20-%20SE%2044%20C.xlsx!TRABAJO!F50C1:F73C5</vt:lpstr>
      <vt:lpstr>file:///C:\SALA_%20CORRALES\sala_situacional%20-%20SE%2044%20C.xlsx!TRABAJO!F14C1:F20C5</vt:lpstr>
      <vt:lpstr>file:///C:\SALA_%20CORRALES\sala_situacional%20-%20SE%2044%20C.xlsx!TRABAJO2!F35C1:F56C47</vt:lpstr>
      <vt:lpstr>file:///C:\SALA_%20CORRALES\sala_situacional%20-%20SE%2044%20C.xlsx!TRABAJO2!F87C1:F101C47</vt:lpstr>
      <vt:lpstr>file:///C:\SALA_%20CORRALES\sala_situacional%20-%20SE%2028%20C.xlsx!TRABAJO!F6C18:F10C23</vt:lpstr>
      <vt:lpstr>file:///C:\SALA_%20CORRALES\sala_situacional%20-%20SE%2044%20C.xlsx!TRABAJO3!%5bsala_situacional%20-%20SE%2044%20C.xlsx%5dTRABAJO3%20Gráfico%201</vt:lpstr>
      <vt:lpstr>file:///C:\SALA_%20CORRALES\sala_situacional%20-%20SE%2044%20C.xlsx!TRABAJO3!%5bsala_situacional%20-%20SE%2044%20C.xlsx%5dTRABAJO3%20Gráfico%202</vt:lpstr>
      <vt:lpstr>file:///C:\SALA_%20CORRALES\sala_situacional%20-%20SE%2044%20C.xlsx!TRABAJO!F12C9:F16C14</vt:lpstr>
      <vt:lpstr>file:///C:\SALA_%20CORRALES\sala_situacional%20-%20SE%2044%20C.xlsx!TRABAJO!%5bsala_situacional%20-%20SE%2044%20C.xlsx%5dTRABAJO%20Gráfico%202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137</cp:revision>
  <cp:lastPrinted>2024-03-20T23:17:57Z</cp:lastPrinted>
  <dcterms:created xsi:type="dcterms:W3CDTF">2023-06-21T15:50:33Z</dcterms:created>
  <dcterms:modified xsi:type="dcterms:W3CDTF">2024-11-15T18:55:20Z</dcterms:modified>
</cp:coreProperties>
</file>