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2" r:id="rId5"/>
    <p:sldId id="263" r:id="rId6"/>
    <p:sldId id="261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6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109" autoAdjust="0"/>
  </p:normalViewPr>
  <p:slideViewPr>
    <p:cSldViewPr snapToGrid="0">
      <p:cViewPr varScale="1">
        <p:scale>
          <a:sx n="98" d="100"/>
          <a:sy n="98" d="100"/>
        </p:scale>
        <p:origin x="1014" y="90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F8F3A-A864-4699-84F1-355CC3313DD8}" type="datetimeFigureOut">
              <a:rPr lang="es-PE" smtClean="0"/>
              <a:t>17/10/2024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51234-9F06-487A-8F17-714A642A52E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530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51234-9F06-487A-8F17-714A642A52E4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93622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7037B-F360-426A-AC61-4A7DF0B71839}" type="slidenum">
              <a:rPr lang="es-PE" smtClean="0"/>
              <a:t>28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724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17/10/2024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17/10/2024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17/10/2024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17/10/2024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17/10/2024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17/10/2024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17/10/2024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17/10/2024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17/10/2024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17/10/2024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17/10/2024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17/10/2024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oleObject" Target="file:///C:\SALA_PAMPA_GRANDE\sala_situacional%20-%2040.xlsx!TRABAJO!F15C1:F21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%20-%2040.xlsx!TRABAJO!F133C1:F146C5" TargetMode="External"/><Relationship Id="rId5" Type="http://schemas.openxmlformats.org/officeDocument/2006/relationships/image" Target="../media/image25.emf"/><Relationship Id="rId4" Type="http://schemas.openxmlformats.org/officeDocument/2006/relationships/oleObject" Target="file:///C:\SALA_PAMPA_GRANDE\sala_situacional%20-%2040.xlsx!TRABAJO!F77C1:F107C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file:///C:\SALA_PAMPA_GRANDE\sala_situacional%20-%2040.xlsx!TRABAJO2!F42C1:F69C43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file:///C:\SALA_PAMPA_GRANDE\sala_situacional%20-%2040.xlsx!TRABAJO2!F101C1:F115C43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PAMPA_GRANDE\sala_situacional%20-%2040.xlsx!TRABAJO!F15C9:F19C14" TargetMode="External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oleObject" Target="file:///C:\SALA_PAMPA_GRANDE\sala_situacional%20-%2040.xlsx!TRABAJO3!%5bsala_situacional%20-%2040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%20-%2040.xlsx!TRABAJO!%5bsala_situacional%20-%2040.xlsx%5dTRABAJO%20Gr&#225;fico%202" TargetMode="External"/><Relationship Id="rId5" Type="http://schemas.openxmlformats.org/officeDocument/2006/relationships/image" Target="../media/image30.emf"/><Relationship Id="rId4" Type="http://schemas.openxmlformats.org/officeDocument/2006/relationships/oleObject" Target="file:///C:\SALA_PAMPA_GRANDE\sala_situacional%20-%2040.xlsx!TRABAJO3!%5bsala_situacional%20-%2040.xlsx%5dTRABAJO3%20Gr&#225;fico%202" TargetMode="External"/><Relationship Id="rId9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7.jpeg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8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2.emf"/><Relationship Id="rId2" Type="http://schemas.openxmlformats.org/officeDocument/2006/relationships/oleObject" Target="file:///C:\SALA_%20CORRALES\sala_situacional%20-%20SE%2040%20C.xlsx!TRABAJO!F14C1:F20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%20CORRALES\sala_situacional%20-%20SE%2041%20C.xlsx!TRABAJO!F94C1:F110C5" TargetMode="External"/><Relationship Id="rId5" Type="http://schemas.openxmlformats.org/officeDocument/2006/relationships/image" Target="../media/image41.emf"/><Relationship Id="rId4" Type="http://schemas.openxmlformats.org/officeDocument/2006/relationships/oleObject" Target="file:///C:\SALA_%20CORRALES\sala_situacional%20-%20SE%2040%20C.xlsx!TRABAJO!F50C1:F73C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file:///C:\SALA_%20CORRALES\sala_situacional%20-%20SE%2040%20C.xlsx!TRABAJO2!F35C1:F56C43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file:///C:\SALA_%20CORRALES\sala_situacional%20-%20SE%2040%20C.xlsx!TRABAJO2!F88C1:F101C43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%20CORRALES\sala_situacional%20-%20SE%2040%20C.xlsx!TRABAJO!%5bsala_situacional%20-%20SE%2040%20C.xlsx%5dTRABAJO%20Gr&#225;fico%202" TargetMode="External"/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2" Type="http://schemas.openxmlformats.org/officeDocument/2006/relationships/oleObject" Target="file:///C:\SALA_%20CORRALES\sala_situacional%20-%20SE%2028%20C.xlsx!TRABAJO!F6C18:F10C23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%20CORRALES\sala_situacional%20-%20SE%2040%20C.xlsx!TRABAJO3!%5bsala_situacional%20-%20SE%2040%20C.xlsx%5dTRABAJO3%20Gr&#225;fico%202" TargetMode="External"/><Relationship Id="rId11" Type="http://schemas.openxmlformats.org/officeDocument/2006/relationships/image" Target="../media/image49.emf"/><Relationship Id="rId5" Type="http://schemas.openxmlformats.org/officeDocument/2006/relationships/image" Target="../media/image46.emf"/><Relationship Id="rId10" Type="http://schemas.openxmlformats.org/officeDocument/2006/relationships/oleObject" Target="file:///C:\SALA_%20CORRALES\sala_situacional%20-%20SE%2040%20C.xlsx!TRABAJO!F12C9:F16C14" TargetMode="External"/><Relationship Id="rId4" Type="http://schemas.openxmlformats.org/officeDocument/2006/relationships/oleObject" Target="file:///C:\SALA_%20CORRALES\sala_situacional%20-%20SE%2040%20C.xlsx!TRABAJO3!%5bsala_situacional%20-%20SE%2040%20C.xlsx%5dTRABAJO3%20Gr&#225;fico%201" TargetMode="External"/><Relationship Id="rId9" Type="http://schemas.openxmlformats.org/officeDocument/2006/relationships/image" Target="../media/image4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7.jpeg"/><Relationship Id="rId7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emf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C:\Users\cdcpe\Downloads\Sala_situacional_ZA-40.xlsx!TRABAJO!F13C1:F19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Users\cdcpe\Downloads\Sala_situacional_ZA-40.xlsx!TRABAJO!F120C1:F135C5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C:\Users\cdcpe\Downloads\Sala_situacional_ZA-40.xlsx!TRABAJO!F58C1:F86C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C:\Users\cdcpe\Downloads\Sala_situacional_ZA-40.xlsx!TRABAJO2!F35C1:F59C43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file:///C:\Users\cdcpe\Downloads\Sala_situacional_ZA-40.xlsx!TRABAJO2!F88C1:F101C43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cdcpe\Downloads\Sala_situacional_ZA-40.xlsx!TRABAJO!%5bSala_situacional_ZA-40.xlsx%5dTRABAJO%20Gr&#225;fico%202" TargetMode="External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file:///C:\Users\cdcpe\Downloads\Sala_situacional_ZA-40.xlsx!TRABAJO3!%5bSala_situacional_ZA-40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Users\cdcpe\Downloads\Sala_situacional_ZA-40.xlsx!TRABAJO!F13C9:F17C14" TargetMode="External"/><Relationship Id="rId5" Type="http://schemas.openxmlformats.org/officeDocument/2006/relationships/image" Target="../media/image15.emf"/><Relationship Id="rId4" Type="http://schemas.openxmlformats.org/officeDocument/2006/relationships/oleObject" Target="file:///C:\Users\cdcpe\Downloads\Sala_situacional_ZA-40.xlsx!TRABAJO3!%5bSala_situacional_ZA-40.xlsx%5dTRABAJO3%20Gr&#225;fico%202" TargetMode="External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41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F91321-9052-4EA5-86B5-8C99AC435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" y="60536"/>
            <a:ext cx="988331" cy="131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5B37F3-0091-A4D0-73F2-0BCA9843E3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2987"/>
          <a:stretch/>
        </p:blipFill>
        <p:spPr>
          <a:xfrm>
            <a:off x="-54171" y="1455905"/>
            <a:ext cx="1302791" cy="15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A3B8C1-EBEF-C8AF-FF30-F48D4FEC9F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/>
        </p:blipFill>
        <p:spPr>
          <a:xfrm>
            <a:off x="50083" y="2925452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548DAAF-9E3D-4623-5535-1BA1755AFA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/>
        </p:blipFill>
        <p:spPr>
          <a:xfrm>
            <a:off x="54234" y="4259245"/>
            <a:ext cx="1158263" cy="138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816AAF-EE50-4335-925C-517FA2CF52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/>
        </p:blipFill>
        <p:spPr>
          <a:xfrm>
            <a:off x="119476" y="5595098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(01-41)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SE41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3E00E04-D623-F8C1-D828-296FF1F736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791" y="1522964"/>
          <a:ext cx="5121275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120640" imgH="1775547" progId="Excel.Sheet.12">
                  <p:link updateAutomatic="1"/>
                </p:oleObj>
              </mc:Choice>
              <mc:Fallback>
                <p:oleObj name="Worksheet" r:id="rId2" imgW="5120640" imgH="1775547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D3E00E04-D623-F8C1-D828-296FF1F736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2791" y="1522964"/>
                        <a:ext cx="5121275" cy="177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7575A77F-B95F-EA41-D3D2-7EC759BCCC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6473" y="1325314"/>
          <a:ext cx="5121275" cy="543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120640" imgH="5433242" progId="Excel.Sheet.12">
                  <p:link updateAutomatic="1"/>
                </p:oleObj>
              </mc:Choice>
              <mc:Fallback>
                <p:oleObj name="Worksheet" r:id="rId4" imgW="5120640" imgH="5433242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7575A77F-B95F-EA41-D3D2-7EC759BCCC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86473" y="1325314"/>
                        <a:ext cx="5121275" cy="543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4D1B8A1B-2938-1D95-4BB4-6BFFDB8428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318" y="3576789"/>
          <a:ext cx="5121275" cy="272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120640" imgH="2720458" progId="Excel.Sheet.12">
                  <p:link updateAutomatic="1"/>
                </p:oleObj>
              </mc:Choice>
              <mc:Fallback>
                <p:oleObj name="Worksheet" r:id="rId6" imgW="5120640" imgH="2720458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4D1B8A1B-2938-1D95-4BB4-6BFFDB8428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0318" y="3576789"/>
                        <a:ext cx="5121275" cy="272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6866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(01-41)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SE41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6E854F7-70B1-B6B9-7405-E4342A5003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8554" y="1433997"/>
          <a:ext cx="11935973" cy="3716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1562111" imgH="7650543" progId="Excel.Sheet.12">
                  <p:link updateAutomatic="1"/>
                </p:oleObj>
              </mc:Choice>
              <mc:Fallback>
                <p:oleObj name="Worksheet" r:id="rId2" imgW="31562111" imgH="7650543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06E854F7-70B1-B6B9-7405-E4342A5003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8554" y="1433997"/>
                        <a:ext cx="11935973" cy="3716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7081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(01-41)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SE41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93208CA-DB2E-EB20-8069-62EB079134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8282" y="1582542"/>
          <a:ext cx="11895436" cy="2690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1562111" imgH="3741270" progId="Excel.Sheet.12">
                  <p:link updateAutomatic="1"/>
                </p:oleObj>
              </mc:Choice>
              <mc:Fallback>
                <p:oleObj name="Worksheet" r:id="rId2" imgW="31562111" imgH="3741270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B93208CA-DB2E-EB20-8069-62EB079134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8282" y="1582542"/>
                        <a:ext cx="11895436" cy="26908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00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(01-41)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SE41</a:t>
            </a:r>
          </a:p>
          <a:p>
            <a:pPr algn="l"/>
            <a:endParaRPr lang="es-PE" dirty="0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802BEA6D-1C00-CB72-B32C-B549E7A480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0782" y="1267259"/>
          <a:ext cx="6058679" cy="3175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631636" imgH="5809717" progId="Excel.Sheet.12">
                  <p:link updateAutomatic="1"/>
                </p:oleObj>
              </mc:Choice>
              <mc:Fallback>
                <p:oleObj name="Worksheet" r:id="rId2" imgW="10631636" imgH="5809717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802BEA6D-1C00-CB72-B32C-B549E7A480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0782" y="1267259"/>
                        <a:ext cx="6058679" cy="3175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FB82EF8E-395F-B77E-DE36-7EEFF9DA0C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44462" y="3941975"/>
          <a:ext cx="5162693" cy="2792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191989" imgH="3889248" progId="Excel.Sheet.12">
                  <p:link updateAutomatic="1"/>
                </p:oleObj>
              </mc:Choice>
              <mc:Fallback>
                <p:oleObj name="Worksheet" r:id="rId4" imgW="7191989" imgH="3889248" progId="Excel.Sheet.12">
                  <p:link updateAutomatic="1"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FB82EF8E-395F-B77E-DE36-7EEFF9DA0C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44462" y="3941975"/>
                        <a:ext cx="5162693" cy="2792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F62AC67E-995D-DCDC-4B30-CA1F63191E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86650" y="1319213"/>
          <a:ext cx="3563938" cy="219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463434" imgH="3367740" progId="Excel.Sheet.12">
                  <p:link updateAutomatic="1"/>
                </p:oleObj>
              </mc:Choice>
              <mc:Fallback>
                <p:oleObj name="Worksheet" r:id="rId6" imgW="5463434" imgH="3367740" progId="Excel.Sheet.12">
                  <p:link updateAutomatic="1"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F62AC67E-995D-DCDC-4B30-CA1F63191E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86650" y="1319213"/>
                        <a:ext cx="3563938" cy="2195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ED68D588-A8A6-3962-B8E7-E82A8F2563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408" y="4633217"/>
          <a:ext cx="657542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6576025" imgH="1409692" progId="Excel.Sheet.12">
                  <p:link updateAutomatic="1"/>
                </p:oleObj>
              </mc:Choice>
              <mc:Fallback>
                <p:oleObj name="Worksheet" r:id="rId8" imgW="6576025" imgH="1409692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ED68D588-A8A6-3962-B8E7-E82A8F2563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2408" y="4633217"/>
                        <a:ext cx="6575425" cy="140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8392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7CEAB93-A895-A0FA-6CEF-164DC389D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37"/>
            <a:ext cx="12192000" cy="679132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PAMPA GRANDE – SE 01-41/2024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770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1231881" y="0"/>
            <a:ext cx="9348133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1948841" y="536605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2232569" y="6054663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41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986" y="731778"/>
            <a:ext cx="2136154" cy="149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2291975" y="137074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573" y="3308519"/>
            <a:ext cx="2274735" cy="167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8293922" y="3113666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F650B8-9403-4B60-B13A-3C6A6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/>
        </p:blipFill>
        <p:spPr>
          <a:xfrm>
            <a:off x="94360" y="103040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141166" y="3447364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F36C9C-6B1A-43B7-B2B0-CB7C444E13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4" y="4431816"/>
            <a:ext cx="657938" cy="117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643501-2BAB-48A1-99D9-317F58B9E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" y="2222649"/>
            <a:ext cx="1266738" cy="95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6654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(01-41)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8004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(01-41)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SE241</a:t>
            </a:r>
            <a:endParaRPr lang="es-PE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BD743F5B-2AB9-3134-317C-FCDAAEB1A9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8219" y="1270670"/>
          <a:ext cx="5440363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40893" imgH="1722246" progId="Excel.Sheet.12">
                  <p:link updateAutomatic="1"/>
                </p:oleObj>
              </mc:Choice>
              <mc:Fallback>
                <p:oleObj name="Worksheet" r:id="rId2" imgW="5440893" imgH="1722246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BD743F5B-2AB9-3134-317C-FCDAAEB1A9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8219" y="1270670"/>
                        <a:ext cx="5440363" cy="172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61D8E8A4-D794-E041-AB9E-9523612195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75427" y="1341911"/>
          <a:ext cx="4953966" cy="5280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440893" imgH="5798670" progId="Excel.Sheet.12">
                  <p:link updateAutomatic="1"/>
                </p:oleObj>
              </mc:Choice>
              <mc:Fallback>
                <p:oleObj name="Worksheet" r:id="rId4" imgW="5440893" imgH="5798670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61D8E8A4-D794-E041-AB9E-9523612195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75427" y="1341911"/>
                        <a:ext cx="4953966" cy="5280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5C5337D-6BA9-E2AF-8C83-792DD546B9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8218" y="3239840"/>
          <a:ext cx="5440363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440893" imgH="3337465" progId="Excel.Sheet.12">
                  <p:link updateAutomatic="1"/>
                </p:oleObj>
              </mc:Choice>
              <mc:Fallback>
                <p:oleObj name="Worksheet" r:id="rId6" imgW="5440893" imgH="3337465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25C5337D-6BA9-E2AF-8C83-792DD546B9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8218" y="3239840"/>
                        <a:ext cx="5440363" cy="333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75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(01-41)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SE41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8A5AF23C-2225-D164-7123-A3C9BA6520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5459" y="1341188"/>
          <a:ext cx="11741081" cy="5100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5021520" imgH="15209409" progId="Excel.Sheet.12">
                  <p:link updateAutomatic="1"/>
                </p:oleObj>
              </mc:Choice>
              <mc:Fallback>
                <p:oleObj name="Worksheet" r:id="rId2" imgW="35021520" imgH="15209409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8A5AF23C-2225-D164-7123-A3C9BA6520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5459" y="1341188"/>
                        <a:ext cx="11741081" cy="5100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7843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(01-41)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SE41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CD1B328-BB8A-D0BE-691A-6905D0EA2D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613" y="1809888"/>
          <a:ext cx="11956774" cy="2796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5021520" imgH="8191650" progId="Excel.Sheet.12">
                  <p:link updateAutomatic="1"/>
                </p:oleObj>
              </mc:Choice>
              <mc:Fallback>
                <p:oleObj name="Worksheet" r:id="rId2" imgW="35021520" imgH="8191650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1CD1B328-BB8A-D0BE-691A-6905D0EA2D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7613" y="1809888"/>
                        <a:ext cx="11956774" cy="2796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400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(01-41)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(01-41)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SE41</a:t>
            </a:r>
            <a:endParaRPr lang="es-PE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879475" y="5319713"/>
          <a:ext cx="419258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762535" imgH="921886" progId="Excel.Sheet.12">
                  <p:link updateAutomatic="1"/>
                </p:oleObj>
              </mc:Choice>
              <mc:Fallback>
                <p:oleObj name="Worksheet" r:id="rId2" imgW="4762535" imgH="921886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9475" y="5319713"/>
                        <a:ext cx="4192588" cy="81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0BBD34A-EEEF-EE6F-26AB-EB4EF4EB3E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262" y="1461053"/>
          <a:ext cx="6070878" cy="305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3106116" imgH="6583680" progId="Excel.Sheet.12">
                  <p:link updateAutomatic="1"/>
                </p:oleObj>
              </mc:Choice>
              <mc:Fallback>
                <p:oleObj name="Worksheet" r:id="rId4" imgW="13106116" imgH="6583680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60BBD34A-EEEF-EE6F-26AB-EB4EF4EB3E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262" y="1461053"/>
                        <a:ext cx="6070878" cy="305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45D39989-1F03-9D39-C98E-5249E17526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39140" y="3426033"/>
          <a:ext cx="5892948" cy="3202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2778634" imgH="6941433" progId="Excel.Sheet.12">
                  <p:link updateAutomatic="1"/>
                </p:oleObj>
              </mc:Choice>
              <mc:Fallback>
                <p:oleObj name="Worksheet" r:id="rId6" imgW="12778634" imgH="6941433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45D39989-1F03-9D39-C98E-5249E17526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39140" y="3426033"/>
                        <a:ext cx="5892948" cy="3202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FC90612E-B4A9-7539-0E05-01CA0A3548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06217" y="1331431"/>
          <a:ext cx="3543957" cy="2094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737754" imgH="3390766" progId="Excel.Sheet.12">
                  <p:link updateAutomatic="1"/>
                </p:oleObj>
              </mc:Choice>
              <mc:Fallback>
                <p:oleObj name="Worksheet" r:id="rId8" imgW="5737754" imgH="3390766" progId="Excel.Sheet.12">
                  <p:link updateAutomatic="1"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FC90612E-B4A9-7539-0E05-01CA0A3548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06217" y="1331431"/>
                        <a:ext cx="3543957" cy="20946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EC5968A7-2068-5187-9EA3-FF5DD4BF36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8769" y="4458494"/>
          <a:ext cx="5334000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5334142" imgH="1722246" progId="Excel.Sheet.12">
                  <p:link updateAutomatic="1"/>
                </p:oleObj>
              </mc:Choice>
              <mc:Fallback>
                <p:oleObj name="Worksheet" r:id="rId10" imgW="5334142" imgH="1722246" progId="Excel.Sheet.12">
                  <p:link updateAutomatic="1"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EC5968A7-2068-5187-9EA3-FF5DD4BF36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8769" y="4458494"/>
                        <a:ext cx="5334000" cy="172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2223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01-41/2024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3ACAC7D-AEF7-CB6F-7B96-E88194DEDB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6" r="6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48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41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090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(01- 41)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0495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(01- 41)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41</a:t>
            </a:r>
            <a:endParaRPr lang="es-PE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84E34EA-0603-EDD9-D370-8D2760B1A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98" y="1448877"/>
            <a:ext cx="5623560" cy="162306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E2A3EA3-EBE2-36DD-50EF-CEC3619E1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669" y="1635501"/>
            <a:ext cx="5623560" cy="494126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2DBB2EE-CF95-C1B8-24F4-B28F3A22C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998" y="3582476"/>
            <a:ext cx="5623560" cy="278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9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(01- 41)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41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1C841F-2AE4-2C42-F8F4-E39B99399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9645"/>
            <a:ext cx="12192000" cy="410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43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(01- 41)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41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293ADC3-9E06-241A-BDB2-9A0F80BEF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334" y="2122133"/>
            <a:ext cx="12192000" cy="292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68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5862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(01- 41)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SE41</a:t>
            </a:r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D733F4-6C4D-473B-A196-1A75D53E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75" y="3324225"/>
            <a:ext cx="781050" cy="2095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99DCCFE-0D17-4D60-ACFF-8886D1100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75" y="3324225"/>
            <a:ext cx="781050" cy="2095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BD3FEF3-A7A1-7E54-87A2-966F356CF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17" y="1555968"/>
            <a:ext cx="5840964" cy="298804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BC7D065-65A5-D9E8-CD13-E30F680DB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065" y="3844877"/>
            <a:ext cx="5327780" cy="285450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76ED7DE-5EE5-4AF4-9A1D-97AB37ACE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4256" y="1374092"/>
            <a:ext cx="4726527" cy="244548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4E0766E-ED21-A363-C0E9-1F4FF1F2FD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41" y="4789121"/>
            <a:ext cx="561594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00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BBEF5AF-B6C2-6162-FDDA-A8F921B72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337"/>
            <a:ext cx="12192000" cy="679132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ZORRITOS – SE 01-41/2024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4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(01-41)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41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72DEA37-2573-1925-4142-74A3CF55E7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118029"/>
              </p:ext>
            </p:extLst>
          </p:nvPr>
        </p:nvGraphicFramePr>
        <p:xfrm>
          <a:off x="653423" y="1086478"/>
          <a:ext cx="535622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356683" imgH="1981074" progId="Excel.Sheet.12">
                  <p:link updateAutomatic="1"/>
                </p:oleObj>
              </mc:Choice>
              <mc:Fallback>
                <p:oleObj name="Worksheet" r:id="rId2" imgW="5356683" imgH="198107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3423" y="1086478"/>
                        <a:ext cx="5356225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0D720390-C1F4-CF73-5101-857E1BC645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90122"/>
              </p:ext>
            </p:extLst>
          </p:nvPr>
        </p:nvGraphicFramePr>
        <p:xfrm>
          <a:off x="6971426" y="1273450"/>
          <a:ext cx="4245934" cy="5414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356683" imgH="7658218" progId="Excel.Sheet.12">
                  <p:link updateAutomatic="1"/>
                </p:oleObj>
              </mc:Choice>
              <mc:Fallback>
                <p:oleObj name="Worksheet" r:id="rId4" imgW="5356683" imgH="765821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71426" y="1273450"/>
                        <a:ext cx="4245934" cy="5414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760E8D48-5C90-93A0-E1BA-FEF77774A1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360879"/>
              </p:ext>
            </p:extLst>
          </p:nvPr>
        </p:nvGraphicFramePr>
        <p:xfrm>
          <a:off x="797442" y="3289517"/>
          <a:ext cx="5191398" cy="3319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356683" imgH="3589044" progId="Excel.Sheet.12">
                  <p:link updateAutomatic="1"/>
                </p:oleObj>
              </mc:Choice>
              <mc:Fallback>
                <p:oleObj name="Worksheet" r:id="rId6" imgW="5356683" imgH="358904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7442" y="3289517"/>
                        <a:ext cx="5191398" cy="3319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(01-41)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41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CBDE2D3-91BF-439C-A853-24DE7FFB76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360339"/>
              </p:ext>
            </p:extLst>
          </p:nvPr>
        </p:nvGraphicFramePr>
        <p:xfrm>
          <a:off x="181934" y="1001718"/>
          <a:ext cx="11681379" cy="3910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5626166" imgH="8572429" progId="Excel.Sheet.12">
                  <p:link updateAutomatic="1"/>
                </p:oleObj>
              </mc:Choice>
              <mc:Fallback>
                <p:oleObj name="Worksheet" r:id="rId2" imgW="25626166" imgH="857242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1934" y="1001718"/>
                        <a:ext cx="11681379" cy="3910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(01-41)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41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B497DC51-E781-0F94-34FD-F60D565BD8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87996"/>
              </p:ext>
            </p:extLst>
          </p:nvPr>
        </p:nvGraphicFramePr>
        <p:xfrm>
          <a:off x="277625" y="1190034"/>
          <a:ext cx="11594647" cy="237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5626166" imgH="4648232" progId="Excel.Sheet.12">
                  <p:link updateAutomatic="1"/>
                </p:oleObj>
              </mc:Choice>
              <mc:Fallback>
                <p:oleObj name="Worksheet" r:id="rId2" imgW="25626166" imgH="464823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7625" y="1190034"/>
                        <a:ext cx="11594647" cy="2371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37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(01-41)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41</a:t>
            </a:r>
            <a:endParaRPr lang="es-PE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24867DE8-BC72-F73A-E0C7-3686CCD7CF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24309"/>
              </p:ext>
            </p:extLst>
          </p:nvPr>
        </p:nvGraphicFramePr>
        <p:xfrm>
          <a:off x="116959" y="1371650"/>
          <a:ext cx="6012271" cy="3244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640631" imgH="5742661" progId="Excel.Sheet.12">
                  <p:link updateAutomatic="1"/>
                </p:oleObj>
              </mc:Choice>
              <mc:Fallback>
                <p:oleObj name="Worksheet" r:id="rId2" imgW="10640631" imgH="574266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6959" y="1371650"/>
                        <a:ext cx="6012271" cy="3244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480283BA-7E72-244A-ABE9-F9D539EDD8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508299"/>
              </p:ext>
            </p:extLst>
          </p:nvPr>
        </p:nvGraphicFramePr>
        <p:xfrm>
          <a:off x="6417855" y="3563232"/>
          <a:ext cx="5416182" cy="3244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1014138" imgH="6996897" progId="Excel.Sheet.12">
                  <p:link updateAutomatic="1"/>
                </p:oleObj>
              </mc:Choice>
              <mc:Fallback>
                <p:oleObj name="Worksheet" r:id="rId4" imgW="11014138" imgH="699689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17855" y="3563232"/>
                        <a:ext cx="5416182" cy="3244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C5F029CC-7C56-0BC9-4A90-61523816B4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215461"/>
              </p:ext>
            </p:extLst>
          </p:nvPr>
        </p:nvGraphicFramePr>
        <p:xfrm>
          <a:off x="315431" y="4573393"/>
          <a:ext cx="5583101" cy="1689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036855" imgH="1523968" progId="Excel.Sheet.12">
                  <p:link updateAutomatic="1"/>
                </p:oleObj>
              </mc:Choice>
              <mc:Fallback>
                <p:oleObj name="Worksheet" r:id="rId6" imgW="5036855" imgH="152396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5431" y="4573393"/>
                        <a:ext cx="5583101" cy="1689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671F7938-5610-15A4-FC1C-E1F1C79C65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964355"/>
              </p:ext>
            </p:extLst>
          </p:nvPr>
        </p:nvGraphicFramePr>
        <p:xfrm>
          <a:off x="6921794" y="1102068"/>
          <a:ext cx="3971224" cy="2439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425567" imgH="3332972" progId="Excel.Sheet.12">
                  <p:link updateAutomatic="1"/>
                </p:oleObj>
              </mc:Choice>
              <mc:Fallback>
                <p:oleObj name="Worksheet" r:id="rId8" imgW="5425567" imgH="333297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21794" y="1102068"/>
                        <a:ext cx="3971224" cy="2439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71C83D9-B995-9DFB-807C-F629B5CEC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01-41/2024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624667" y="0"/>
            <a:ext cx="9567333" cy="69501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43024" y="526913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41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91" y="600728"/>
            <a:ext cx="2050377" cy="15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279399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5" y="94795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0"/>
          <a:stretch/>
        </p:blipFill>
        <p:spPr>
          <a:xfrm>
            <a:off x="279399" y="3147069"/>
            <a:ext cx="1192298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653" y="5068685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509A44B-7E04-795B-8B13-5FAAD241BC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6180"/>
          <a:stretch/>
        </p:blipFill>
        <p:spPr>
          <a:xfrm>
            <a:off x="423401" y="1710741"/>
            <a:ext cx="904293" cy="131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3253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(01-41)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75254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577</Words>
  <Application>Microsoft Office PowerPoint</Application>
  <PresentationFormat>Panorámica</PresentationFormat>
  <Paragraphs>62</Paragraphs>
  <Slides>28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28</vt:i4>
      </vt:variant>
      <vt:variant>
        <vt:lpstr>Títulos de diapositiva</vt:lpstr>
      </vt:variant>
      <vt:variant>
        <vt:i4>28</vt:i4>
      </vt:variant>
    </vt:vector>
  </HeadingPairs>
  <TitlesOfParts>
    <vt:vector size="63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file:///C:\Users\cdcpe\Downloads\Sala_situacional_ZA-40.xlsx!TRABAJO!F13C1:F19C5</vt:lpstr>
      <vt:lpstr>file:///C:\Users\cdcpe\Downloads\Sala_situacional_ZA-40.xlsx!TRABAJO!F58C1:F86C5</vt:lpstr>
      <vt:lpstr>file:///C:\Users\cdcpe\Downloads\Sala_situacional_ZA-40.xlsx!TRABAJO!F120C1:F135C5</vt:lpstr>
      <vt:lpstr>file:///C:\Users\cdcpe\Downloads\Sala_situacional_ZA-40.xlsx!TRABAJO2!F35C1:F59C43</vt:lpstr>
      <vt:lpstr>file:///C:\Users\cdcpe\Downloads\Sala_situacional_ZA-40.xlsx!TRABAJO2!F88C1:F101C43</vt:lpstr>
      <vt:lpstr>file:///C:\Users\cdcpe\Downloads\Sala_situacional_ZA-40.xlsx!TRABAJO3!%5bSala_situacional_ZA-40.xlsx%5dTRABAJO3%20Gráfico%201</vt:lpstr>
      <vt:lpstr>file:///C:\Users\cdcpe\Downloads\Sala_situacional_ZA-40.xlsx!TRABAJO3!%5bSala_situacional_ZA-40.xlsx%5dTRABAJO3%20Gráfico%202</vt:lpstr>
      <vt:lpstr>file:///C:\Users\cdcpe\Downloads\Sala_situacional_ZA-40.xlsx!TRABAJO!F13C9:F17C14</vt:lpstr>
      <vt:lpstr>file:///C:\Users\cdcpe\Downloads\Sala_situacional_ZA-40.xlsx!TRABAJO!%5bSala_situacional_ZA-40.xlsx%5dTRABAJO%20Gráfico%202</vt:lpstr>
      <vt:lpstr>file:///C:\SALA_PAMPA_GRANDE\sala_situacional%20-%2040.xlsx!TRABAJO!F15C1:F21C5</vt:lpstr>
      <vt:lpstr>file:///C:\SALA_PAMPA_GRANDE\sala_situacional%20-%2040.xlsx!TRABAJO!F77C1:F107C5</vt:lpstr>
      <vt:lpstr>file:///C:\SALA_PAMPA_GRANDE\sala_situacional%20-%2040.xlsx!TRABAJO!F133C1:F146C5</vt:lpstr>
      <vt:lpstr>file:///C:\SALA_PAMPA_GRANDE\sala_situacional%20-%2040.xlsx!TRABAJO2!F42C1:F69C43</vt:lpstr>
      <vt:lpstr>file:///C:\SALA_PAMPA_GRANDE\sala_situacional%20-%2040.xlsx!TRABAJO2!F101C1:F115C43</vt:lpstr>
      <vt:lpstr>file:///C:\SALA_PAMPA_GRANDE\sala_situacional%20-%2040.xlsx!TRABAJO3!%5bsala_situacional%20-%2040.xlsx%5dTRABAJO3%20Gráfico%201</vt:lpstr>
      <vt:lpstr>file:///C:\SALA_PAMPA_GRANDE\sala_situacional%20-%2040.xlsx!TRABAJO3!%5bsala_situacional%20-%2040.xlsx%5dTRABAJO3%20Gráfico%202</vt:lpstr>
      <vt:lpstr>file:///C:\SALA_PAMPA_GRANDE\sala_situacional%20-%2040.xlsx!TRABAJO!%5bsala_situacional%20-%2040.xlsx%5dTRABAJO%20Gráfico%202</vt:lpstr>
      <vt:lpstr>file:///C:\SALA_PAMPA_GRANDE\sala_situacional%20-%2040.xlsx!TRABAJO!F15C9:F19C14</vt:lpstr>
      <vt:lpstr>file:///C:\SALA_%20CORRALES\sala_situacional%20-%20SE%2040%20C.xlsx!TRABAJO2!F35C1:F56C43</vt:lpstr>
      <vt:lpstr>file:///C:\SALA_%20CORRALES\sala_situacional%20-%20SE%2040%20C.xlsx!TRABAJO2!F88C1:F101C43</vt:lpstr>
      <vt:lpstr>file:///C:\SALA_%20CORRALES\sala_situacional%20-%20SE%2028%20C.xlsx!TRABAJO!F6C18:F10C23</vt:lpstr>
      <vt:lpstr>file:///C:\SALA_%20CORRALES\sala_situacional%20-%20SE%2040%20C.xlsx!TRABAJO3!%5bsala_situacional%20-%20SE%2040%20C.xlsx%5dTRABAJO3%20Gráfico%201</vt:lpstr>
      <vt:lpstr>file:///C:\SALA_%20CORRALES\sala_situacional%20-%20SE%2040%20C.xlsx!TRABAJO3!%5bsala_situacional%20-%20SE%2040%20C.xlsx%5dTRABAJO3%20Gráfico%202</vt:lpstr>
      <vt:lpstr>file:///C:\SALA_%20CORRALES\sala_situacional%20-%20SE%2040%20C.xlsx!TRABAJO!%5bsala_situacional%20-%20SE%2040%20C.xlsx%5dTRABAJO%20Gráfico%202</vt:lpstr>
      <vt:lpstr>file:///C:\SALA_%20CORRALES\sala_situacional%20-%20SE%2040%20C.xlsx!TRABAJO!F12C9:F16C14</vt:lpstr>
      <vt:lpstr>file:///C:\SALA_%20CORRALES\sala_situacional%20-%20SE%2040%20C.xlsx!TRABAJO!F14C1:F20C5</vt:lpstr>
      <vt:lpstr>file:///C:\SALA_%20CORRALES\sala_situacional%20-%20SE%2040%20C.xlsx!TRABAJO!F50C1:F73C5</vt:lpstr>
      <vt:lpstr>file:///C:\SALA_%20CORRALES\sala_situacional%20-%20SE%2041%20C.xlsx!TRABAJO!F94C1:F110C5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130</cp:revision>
  <cp:lastPrinted>2024-03-20T23:17:57Z</cp:lastPrinted>
  <dcterms:created xsi:type="dcterms:W3CDTF">2023-06-21T15:50:33Z</dcterms:created>
  <dcterms:modified xsi:type="dcterms:W3CDTF">2024-10-17T20:05:41Z</dcterms:modified>
</cp:coreProperties>
</file>