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63" r:id="rId7"/>
    <p:sldId id="261" r:id="rId8"/>
    <p:sldId id="260" r:id="rId9"/>
    <p:sldId id="267" r:id="rId11"/>
    <p:sldId id="269" r:id="rId12"/>
    <p:sldId id="271" r:id="rId13"/>
    <p:sldId id="273" r:id="rId14"/>
    <p:sldId id="275" r:id="rId15"/>
    <p:sldId id="277" r:id="rId16"/>
    <p:sldId id="279" r:id="rId17"/>
    <p:sldId id="281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  <p:sldId id="305" r:id="rId30"/>
    <p:sldId id="307" r:id="rId31"/>
  </p:sldIdLst>
  <p:sldSz cx="12192000" cy="6858000"/>
  <p:notesSz cx="6887845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09" autoAdjust="0"/>
  </p:normalViewPr>
  <p:slideViewPr>
    <p:cSldViewPr snapToGrid="0">
      <p:cViewPr varScale="1">
        <p:scale>
          <a:sx n="72" d="100"/>
          <a:sy n="72" d="100"/>
        </p:scale>
        <p:origin x="1056" y="53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emf"/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emf"/><Relationship Id="rId4" Type="http://schemas.openxmlformats.org/officeDocument/2006/relationships/image" Target="../media/image48.emf"/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  <a:endParaRPr lang="es-MX"/>
          </a:p>
          <a:p>
            <a:pPr lvl="1"/>
            <a:r>
              <a:rPr lang="es-MX"/>
              <a:t>Segundo nivel</a:t>
            </a:r>
            <a:endParaRPr lang="es-MX"/>
          </a:p>
          <a:p>
            <a:pPr lvl="2"/>
            <a:r>
              <a:rPr lang="es-MX"/>
              <a:t>Tercer nivel</a:t>
            </a:r>
            <a:endParaRPr lang="es-MX"/>
          </a:p>
          <a:p>
            <a:pPr lvl="3"/>
            <a:r>
              <a:rPr lang="es-MX"/>
              <a:t>Cuarto nivel</a:t>
            </a:r>
            <a:endParaRPr lang="es-MX"/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emf"/><Relationship Id="rId7" Type="http://schemas.openxmlformats.org/officeDocument/2006/relationships/oleObject" Target="file:///C:\SALA_PAMPA_GRANDE\sala_situacional - 35.xlsx!TRABAJO3!%5bsala_situacional - 35.xlsx%5dTRABAJO3 Gr&#225;fico 1" TargetMode="External"/><Relationship Id="rId6" Type="http://schemas.openxmlformats.org/officeDocument/2006/relationships/image" Target="../media/image31.emf"/><Relationship Id="rId5" Type="http://schemas.openxmlformats.org/officeDocument/2006/relationships/oleObject" Target="file:///C:\SALA_PAMPA_GRANDE\sala_situacional - 35.xlsx!TRABAJO3!%5bsala_situacional - 35.xlsx%5dTRABAJO3 Gr&#225;fico 2" TargetMode="External"/><Relationship Id="rId4" Type="http://schemas.openxmlformats.org/officeDocument/2006/relationships/image" Target="../media/image30.emf"/><Relationship Id="rId3" Type="http://schemas.openxmlformats.org/officeDocument/2006/relationships/oleObject" Target="file:///C:\SALA_PAMPA_GRANDE\sala_situacional - 35.xlsx!TRABAJO!F14C9:F19C14" TargetMode="External"/><Relationship Id="rId2" Type="http://schemas.openxmlformats.org/officeDocument/2006/relationships/image" Target="../media/image29.emf"/><Relationship Id="rId10" Type="http://schemas.openxmlformats.org/officeDocument/2006/relationships/vmlDrawing" Target="../drawings/vmlDrawing5.vml"/><Relationship Id="rId1" Type="http://schemas.openxmlformats.org/officeDocument/2006/relationships/oleObject" Target="file:///C:\SALA_PAMPA_GRANDE\sala_situacional - 35.xlsx!TRABAJO!%5bsala_situacional - 35.xlsx%5dTRABAJO Gr&#225;fico 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oleObject" Target="file:///C:\SALA_ CORRALES\sala_situacional - SE 35 C.xlsx!TRABAJO!F49C1:F71C5" TargetMode="External"/><Relationship Id="rId4" Type="http://schemas.openxmlformats.org/officeDocument/2006/relationships/image" Target="../media/image41.emf"/><Relationship Id="rId3" Type="http://schemas.openxmlformats.org/officeDocument/2006/relationships/oleObject" Target="file:///C:\SALA_ CORRALES\sala_situacional - SE 35 C.xlsx!TRABAJO!F94C1:F108C5" TargetMode="External"/><Relationship Id="rId2" Type="http://schemas.openxmlformats.org/officeDocument/2006/relationships/image" Target="../media/image40.emf"/><Relationship Id="rId1" Type="http://schemas.openxmlformats.org/officeDocument/2006/relationships/oleObject" Target="file:///C:\SALA_ CORRALES\sala_situacional - SE 35 C.xlsx!TRABAJO!F14C1:F20C5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emf"/><Relationship Id="rId1" Type="http://schemas.openxmlformats.org/officeDocument/2006/relationships/oleObject" Target="file:///C:\SALA_ CORRALES\sala_situacional - SE 35 C.xlsx!TRABAJO2!F35C1:F55C38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emf"/><Relationship Id="rId1" Type="http://schemas.openxmlformats.org/officeDocument/2006/relationships/oleObject" Target="file:///C:\SALA_ CORRALES\sala_situacional - SE 35 C.xlsx!TRABAJO2!F87C1:F100C3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file:///C:\SALA_ CORRALES\sala_situacional - SE 35 C.xlsx!TRABAJO3!%5bsala_situacional - SE 35 C.xlsx%5dTRABAJO3 Gr&#225;fico 2" TargetMode="External"/><Relationship Id="rId8" Type="http://schemas.openxmlformats.org/officeDocument/2006/relationships/image" Target="../media/image48.emf"/><Relationship Id="rId7" Type="http://schemas.openxmlformats.org/officeDocument/2006/relationships/oleObject" Target="file:///C:\SALA_ CORRALES\sala_situacional - SE 35 C.xlsx!TRABAJO!%5bsala_situacional - SE 35 C.xlsx%5dTRABAJO Gr&#225;fico 2" TargetMode="External"/><Relationship Id="rId6" Type="http://schemas.openxmlformats.org/officeDocument/2006/relationships/image" Target="../media/image47.emf"/><Relationship Id="rId5" Type="http://schemas.openxmlformats.org/officeDocument/2006/relationships/oleObject" Target="file:///C:\SALA_ CORRALES\sala_situacional - SE 35 C.xlsx!TRABAJO!F12C9:F16C14" TargetMode="External"/><Relationship Id="rId4" Type="http://schemas.openxmlformats.org/officeDocument/2006/relationships/image" Target="../media/image46.emf"/><Relationship Id="rId3" Type="http://schemas.openxmlformats.org/officeDocument/2006/relationships/oleObject" Target="file:///C:\SALA_ CORRALES\sala_situacional - SE 35 C.xlsx!TRABAJO3!%5bsala_situacional - SE 35 C.xlsx%5dTRABAJO3 Gr&#225;fico 1" TargetMode="External"/><Relationship Id="rId2" Type="http://schemas.openxmlformats.org/officeDocument/2006/relationships/image" Target="../media/image45.e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9.emf"/><Relationship Id="rId1" Type="http://schemas.openxmlformats.org/officeDocument/2006/relationships/oleObject" Target="file:///C:\SALA_ CORRALES\sala_situacional - SE 28 C.xlsx!TRABAJO!F6C18:F10C2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file:///C:\SALA_ZARUMILLA\Sala_situacional_ZA-35.xlsx!TRABAJO!F58C1:F86C5" TargetMode="External"/><Relationship Id="rId4" Type="http://schemas.openxmlformats.org/officeDocument/2006/relationships/image" Target="../media/image10.emf"/><Relationship Id="rId3" Type="http://schemas.openxmlformats.org/officeDocument/2006/relationships/oleObject" Target="file:///C:\SALA_ZARUMILLA\Sala_situacional_ZA-35.xlsx!TRABAJO!F120C1:F135C5" TargetMode="External"/><Relationship Id="rId2" Type="http://schemas.openxmlformats.org/officeDocument/2006/relationships/image" Target="../media/image9.emf"/><Relationship Id="rId1" Type="http://schemas.openxmlformats.org/officeDocument/2006/relationships/oleObject" Target="file:///C:\SALA_ZARUMILLA\Sala_situacional_ZA-35.xlsx!TRABAJO!F13C1:F19C5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oleObject" Target="file:///C:\SALA_ZARUMILLA\Sala_situacional_ZA-35.xlsx!TRABAJO2!F35C1:F59C38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oleObject" Target="file:///C:\SALA_ZARUMILLA\Sala_situacional_ZA-35.xlsx!TRABAJO2!F88C1:F101C38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emf"/><Relationship Id="rId7" Type="http://schemas.openxmlformats.org/officeDocument/2006/relationships/oleObject" Target="file:///C:\SALA_ZARUMILLA\Sala_situacional_ZA-35.xlsx!TRABAJO!%5bSala_situacional_ZA-35.xlsx%5dTRABAJO Gr&#225;fico 2" TargetMode="External"/><Relationship Id="rId6" Type="http://schemas.openxmlformats.org/officeDocument/2006/relationships/image" Target="../media/image16.emf"/><Relationship Id="rId5" Type="http://schemas.openxmlformats.org/officeDocument/2006/relationships/oleObject" Target="file:///C:\SALA_ZARUMILLA\Sala_situacional_ZA-35.xlsx!TRABAJO!F13C9:F17C14" TargetMode="External"/><Relationship Id="rId4" Type="http://schemas.openxmlformats.org/officeDocument/2006/relationships/image" Target="../media/image15.emf"/><Relationship Id="rId3" Type="http://schemas.openxmlformats.org/officeDocument/2006/relationships/oleObject" Target="file:///C:\SALA_ZARUMILLA\Sala_situacional_ZA-35.xlsx!TRABAJO3!%5bSala_situacional_ZA-35.xlsx%5dTRABAJO3 Gr&#225;fico 2" TargetMode="External"/><Relationship Id="rId2" Type="http://schemas.openxmlformats.org/officeDocument/2006/relationships/image" Target="../media/image14.emf"/><Relationship Id="rId10" Type="http://schemas.openxmlformats.org/officeDocument/2006/relationships/vmlDrawing" Target="../drawings/vmlDrawing4.vml"/><Relationship Id="rId1" Type="http://schemas.openxmlformats.org/officeDocument/2006/relationships/oleObject" Target="file:///C:\SALA_ZARUMILLA\Sala_situacional_ZA-35.xlsx!TRABAJO3!%5bSala_situacional_ZA-35.xlsx%5dTRABAJO3 Gr&#225;fico 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>
            <a:fillRect/>
          </a:stretch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  <a:endParaRPr lang="es-ES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>
            <a:fillRect/>
          </a:stretch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>
            <a:fillRect/>
          </a:stretch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>
            <a:fillRect/>
          </a:stretch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>
            <a:fillRect/>
          </a:stretch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1" y="1190169"/>
            <a:ext cx="5128260" cy="1965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11" y="1318647"/>
            <a:ext cx="5128260" cy="5440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1" y="3333983"/>
            <a:ext cx="5128260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183" y="1576980"/>
            <a:ext cx="11439331" cy="43199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558" y="1744096"/>
            <a:ext cx="11425336" cy="2715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(01-36)</a:t>
            </a:r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ES" dirty="0"/>
          </a:p>
          <a:p>
            <a:pPr algn="l"/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81825" y="1179513"/>
          <a:ext cx="4456113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1" imgW="4623435" imgH="2852420" progId="Excel.Sheet.12">
                  <p:link updateAutomatic="1"/>
                </p:oleObj>
              </mc:Choice>
              <mc:Fallback>
                <p:oleObj name="Worksheet" r:id="rId1" imgW="4623435" imgH="2852420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81825" y="1179513"/>
                        <a:ext cx="4456113" cy="274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70901" y="4159963"/>
          <a:ext cx="6323206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Worksheet" r:id="rId3" imgW="5563870" imgH="1545590" progId="Excel.Sheet.12">
                  <p:link updateAutomatic="1"/>
                </p:oleObj>
              </mc:Choice>
              <mc:Fallback>
                <p:oleObj name="Worksheet" r:id="rId3" imgW="5563870" imgH="1545590" progId="Excel.Sheet.12">
                  <p:link updateAutomatic="1"/>
                  <p:pic>
                    <p:nvPicPr>
                      <p:cNvPr id="0" name="Imagen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01" y="4159963"/>
                        <a:ext cx="6323206" cy="182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6923088" y="4086225"/>
          <a:ext cx="4873625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Worksheet" r:id="rId5" imgW="6066155" imgH="3258185" progId="Excel.Sheet.12">
                  <p:link updateAutomatic="1"/>
                </p:oleObj>
              </mc:Choice>
              <mc:Fallback>
                <p:oleObj name="Worksheet" r:id="rId5" imgW="6066155" imgH="3258185" progId="Excel.Sheet.12">
                  <p:link updateAutomatic="1"/>
                  <p:pic>
                    <p:nvPicPr>
                      <p:cNvPr id="0" name="Imagen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3088" y="4086225"/>
                        <a:ext cx="4873625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219075" y="1298575"/>
          <a:ext cx="6227763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Worksheet" r:id="rId7" imgW="8963660" imgH="4855210" progId="Excel.Sheet.12">
                  <p:link updateAutomatic="1"/>
                </p:oleObj>
              </mc:Choice>
              <mc:Fallback>
                <p:oleObj name="Worksheet" r:id="rId7" imgW="8963660" imgH="4855210" progId="Excel.Sheet.12">
                  <p:link updateAutomatic="1"/>
                  <p:pic>
                    <p:nvPicPr>
                      <p:cNvPr id="0" name="Imagen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075" y="1298575"/>
                        <a:ext cx="6227763" cy="321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01-36/2024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>
            <a:fillRect/>
          </a:stretch>
        </p:blipFill>
        <p:spPr>
          <a:xfrm>
            <a:off x="3017092" y="-88741"/>
            <a:ext cx="9348133" cy="698400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  <a:endParaRPr lang="es-ES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57" y="53960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4090746" y="1146560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2" y="3269571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>
            <a:fillRect/>
          </a:stretch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>
            <a:fillRect/>
          </a:stretch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>
            <a:fillRect/>
          </a:stretch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>
            <a:fillRect/>
          </a:stretch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SE236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2541" y="1357128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Worksheet" r:id="rId1" imgW="4604385" imgH="1461770" progId="Excel.Sheet.12">
                  <p:link updateAutomatic="1"/>
                </p:oleObj>
              </mc:Choice>
              <mc:Fallback>
                <p:oleObj name="Worksheet" r:id="rId1" imgW="4604385" imgH="1461770" progId="Excel.Sheet.12">
                  <p:link updateAutomatic="1"/>
                  <p:pic>
                    <p:nvPicPr>
                      <p:cNvPr id="0" name="Imagen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541" y="1357128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2541" y="3202675"/>
          <a:ext cx="5440363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3" imgW="4604385" imgH="2498725" progId="Excel.Sheet.12">
                  <p:link updateAutomatic="1"/>
                </p:oleObj>
              </mc:Choice>
              <mc:Fallback>
                <p:oleObj name="Worksheet" r:id="rId3" imgW="4604385" imgH="2498725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41" y="3202675"/>
                        <a:ext cx="5440363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6535668" y="1190169"/>
          <a:ext cx="5122931" cy="54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Worksheet" r:id="rId5" imgW="4604385" imgH="4932680" progId="Excel.Sheet.12">
                  <p:link updateAutomatic="1"/>
                </p:oleObj>
              </mc:Choice>
              <mc:Fallback>
                <p:oleObj name="Worksheet" r:id="rId5" imgW="4604385" imgH="4932680" progId="Excel.Sheet.12">
                  <p:link updateAutomatic="1"/>
                  <p:pic>
                    <p:nvPicPr>
                      <p:cNvPr id="0" name="Imagen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5668" y="1190169"/>
                        <a:ext cx="5122931" cy="5489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09819" y="1482794"/>
          <a:ext cx="11991061" cy="389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1" imgW="22376765" imgH="7263765" progId="Excel.Sheet.12">
                  <p:link updateAutomatic="1"/>
                </p:oleObj>
              </mc:Choice>
              <mc:Fallback>
                <p:oleObj name="Worksheet" r:id="rId1" imgW="22376765" imgH="7263765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819" y="1482794"/>
                        <a:ext cx="11991061" cy="389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(01-35)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23687" y="1815271"/>
          <a:ext cx="11947904" cy="266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1" imgW="22376765" imgH="4996815" progId="Excel.Sheet.12">
                  <p:link updateAutomatic="1"/>
                </p:oleObj>
              </mc:Choice>
              <mc:Fallback>
                <p:oleObj name="Worksheet" r:id="rId1" imgW="22376765" imgH="4996815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3687" y="1815271"/>
                        <a:ext cx="11947904" cy="2667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(01-36)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(01-36)</a:t>
            </a:r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SE36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Worksheet" r:id="rId1" imgW="4030980" imgH="785495" progId="Excel.Sheet.12">
                  <p:link updateAutomatic="1"/>
                </p:oleObj>
              </mc:Choice>
              <mc:Fallback>
                <p:oleObj name="Worksheet" r:id="rId1" imgW="4030980" imgH="785495" progId="Excel.Sheet.12">
                  <p:link updateAutomatic="1"/>
                  <p:pic>
                    <p:nvPicPr>
                      <p:cNvPr id="0" name="Imagen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36524" y="1277881"/>
          <a:ext cx="5996605" cy="344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3" imgW="11095355" imgH="5782310" progId="Excel.Sheet.12">
                  <p:link updateAutomatic="1"/>
                </p:oleObj>
              </mc:Choice>
              <mc:Fallback>
                <p:oleObj name="Worksheet" r:id="rId3" imgW="11095355" imgH="5782310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4" y="1277881"/>
                        <a:ext cx="5996605" cy="3441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142452" y="4718899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Worksheet" r:id="rId5" imgW="4514215" imgH="1461770" progId="Excel.Sheet.12">
                  <p:link updateAutomatic="1"/>
                </p:oleObj>
              </mc:Choice>
              <mc:Fallback>
                <p:oleObj name="Worksheet" r:id="rId5" imgW="4514215" imgH="1461770" progId="Excel.Sheet.12">
                  <p:link updateAutomatic="1"/>
                  <p:pic>
                    <p:nvPicPr>
                      <p:cNvPr id="0" name="Imagen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452" y="4718899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96163" y="1262063"/>
          <a:ext cx="3527425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Worksheet" r:id="rId7" imgW="4881245" imgH="2852420" progId="Excel.Sheet.12">
                  <p:link updateAutomatic="1"/>
                </p:oleObj>
              </mc:Choice>
              <mc:Fallback>
                <p:oleObj name="Worksheet" r:id="rId7" imgW="4881245" imgH="2852420" progId="Excel.Sheet.12">
                  <p:link updateAutomatic="1"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6163" y="1262063"/>
                        <a:ext cx="3527425" cy="205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6213475" y="3429000"/>
          <a:ext cx="5881244" cy="330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Worksheet" r:id="rId9" imgW="10824845" imgH="6091555" progId="Excel.Sheet.12">
                  <p:link updateAutomatic="1"/>
                </p:oleObj>
              </mc:Choice>
              <mc:Fallback>
                <p:oleObj name="Worksheet" r:id="rId9" imgW="10824845" imgH="6091555" progId="Excel.Sheet.12">
                  <p:link updateAutomatic="1"/>
                  <p:pic>
                    <p:nvPicPr>
                      <p:cNvPr id="0" name="Imagen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3475" y="3429000"/>
                        <a:ext cx="5881244" cy="330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01-35/2024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1651532"/>
            <a:ext cx="5623560" cy="16230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38" y="1772727"/>
            <a:ext cx="5623560" cy="46094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3813158"/>
            <a:ext cx="5623560" cy="2225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0891"/>
            <a:ext cx="12192000" cy="42547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90057"/>
            <a:ext cx="12192000" cy="30137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90057"/>
            <a:ext cx="12192000" cy="30137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01-36/2024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(01-36)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12775" y="1074375"/>
          <a:ext cx="5303838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Worksheet" r:id="rId1" imgW="4533265" imgH="1680845" progId="Excel.Sheet.12">
                  <p:link updateAutomatic="1"/>
                </p:oleObj>
              </mc:Choice>
              <mc:Fallback>
                <p:oleObj name="Worksheet" r:id="rId1" imgW="4533265" imgH="1680845" progId="Excel.Sheet.12">
                  <p:link updateAutomatic="1"/>
                  <p:pic>
                    <p:nvPicPr>
                      <p:cNvPr id="0" name="Imagen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2775" y="1074375"/>
                        <a:ext cx="5303838" cy="1962150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07876" y="3210704"/>
          <a:ext cx="5118766" cy="342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3" imgW="4533265" imgH="3039110" progId="Excel.Sheet.12">
                  <p:link updateAutomatic="1"/>
                </p:oleObj>
              </mc:Choice>
              <mc:Fallback>
                <p:oleObj name="Worksheet" r:id="rId3" imgW="4533265" imgH="3039110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876" y="3210704"/>
                        <a:ext cx="5118766" cy="3429650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397750" y="1311275"/>
          <a:ext cx="3862388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Worksheet" r:id="rId5" imgW="4533265" imgH="6130290" progId="Excel.Sheet.12">
                  <p:link updateAutomatic="1"/>
                </p:oleObj>
              </mc:Choice>
              <mc:Fallback>
                <p:oleObj name="Worksheet" r:id="rId5" imgW="4533265" imgH="6130290" progId="Excel.Sheet.12">
                  <p:link updateAutomatic="1"/>
                  <p:pic>
                    <p:nvPicPr>
                      <p:cNvPr id="0" name="Imagen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7750" y="1311275"/>
                        <a:ext cx="3862388" cy="521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(01-36)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60663" y="921786"/>
          <a:ext cx="11796991" cy="464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Worksheet" r:id="rId1" imgW="18397220" imgH="7251065" progId="Excel.Sheet.12">
                  <p:link updateAutomatic="1"/>
                </p:oleObj>
              </mc:Choice>
              <mc:Fallback>
                <p:oleObj name="Worksheet" r:id="rId1" imgW="18397220" imgH="7251065" progId="Excel.Sheet.12">
                  <p:link updateAutomatic="1"/>
                  <p:pic>
                    <p:nvPicPr>
                      <p:cNvPr id="0" name="Imagen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0663" y="921786"/>
                        <a:ext cx="11796991" cy="4649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(01-36)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71297" y="1070496"/>
          <a:ext cx="11699051" cy="250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Worksheet" r:id="rId1" imgW="18397220" imgH="3934460" progId="Excel.Sheet.12">
                  <p:link updateAutomatic="1"/>
                </p:oleObj>
              </mc:Choice>
              <mc:Fallback>
                <p:oleObj name="Worksheet" r:id="rId1" imgW="18397220" imgH="3934460" progId="Excel.Sheet.12">
                  <p:link updateAutomatic="1"/>
                  <p:pic>
                    <p:nvPicPr>
                      <p:cNvPr id="0" name="Imagen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1297" y="1070496"/>
                        <a:ext cx="11699051" cy="250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(01-36)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36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15780" y="1295804"/>
          <a:ext cx="5855401" cy="309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Worksheet" r:id="rId1" imgW="10570210" imgH="5585460" progId="Excel.Sheet.12">
                  <p:link updateAutomatic="1"/>
                </p:oleObj>
              </mc:Choice>
              <mc:Fallback>
                <p:oleObj name="Worksheet" r:id="rId1" imgW="10570210" imgH="5585460" progId="Excel.Sheet.12">
                  <p:link updateAutomatic="1"/>
                  <p:pic>
                    <p:nvPicPr>
                      <p:cNvPr id="0" name="Imagen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5780" y="1295804"/>
                        <a:ext cx="5855401" cy="309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443330" y="3393245"/>
          <a:ext cx="5528822" cy="343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Worksheet" r:id="rId3" imgW="10943590" imgH="6804660" progId="Excel.Sheet.12">
                  <p:link updateAutomatic="1"/>
                </p:oleObj>
              </mc:Choice>
              <mc:Fallback>
                <p:oleObj name="Worksheet" r:id="rId3" imgW="10943590" imgH="6804660" progId="Excel.Sheet.12">
                  <p:link updateAutomatic="1"/>
                  <p:pic>
                    <p:nvPicPr>
                      <p:cNvPr id="0" name="Imagen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3330" y="3393245"/>
                        <a:ext cx="5528822" cy="343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79450" y="4818063"/>
          <a:ext cx="50371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Worksheet" r:id="rId5" imgW="4262755" imgH="1294130" progId="Excel.Sheet.12">
                  <p:link updateAutomatic="1"/>
                </p:oleObj>
              </mc:Choice>
              <mc:Fallback>
                <p:oleObj name="Worksheet" r:id="rId5" imgW="4262755" imgH="1294130" progId="Excel.Sheet.12">
                  <p:link updateAutomatic="1"/>
                  <p:pic>
                    <p:nvPicPr>
                      <p:cNvPr id="0" name="Imagen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" y="4818063"/>
                        <a:ext cx="503713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19975" y="1120775"/>
          <a:ext cx="37179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Worksheet" r:id="rId7" imgW="4604385" imgH="2852420" progId="Excel.Sheet.12">
                  <p:link updateAutomatic="1"/>
                </p:oleObj>
              </mc:Choice>
              <mc:Fallback>
                <p:oleObj name="Worksheet" r:id="rId7" imgW="4604385" imgH="2852420" progId="Excel.Sheet.12">
                  <p:link updateAutomatic="1"/>
                  <p:pic>
                    <p:nvPicPr>
                      <p:cNvPr id="0" name="Imagen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9975" y="1120775"/>
                        <a:ext cx="3717925" cy="230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/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01-36/2024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>
            <a:fillRect/>
          </a:stretch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  <a:endParaRPr lang="es-ES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36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>
            <a:fillRect/>
          </a:stretch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r="46180"/>
          <a:stretch>
            <a:fillRect/>
          </a:stretch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(01-36)</a:t>
            </a:r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2755</Words>
  <Application>WPS Presentation</Application>
  <PresentationFormat>Panorámica</PresentationFormat>
  <Paragraphs>131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Arial Rounded MT Bold</vt:lpstr>
      <vt:lpstr>Cambria</vt:lpstr>
      <vt:lpstr>Arial Narrow</vt:lpstr>
      <vt:lpstr>Calibri</vt:lpstr>
      <vt:lpstr>Microsoft YaHei</vt:lpstr>
      <vt:lpstr>Arial Unicode MS</vt:lpstr>
      <vt:lpstr>Calibri Light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122</cp:revision>
  <cp:lastPrinted>2024-03-20T23:17:00Z</cp:lastPrinted>
  <dcterms:created xsi:type="dcterms:W3CDTF">2023-06-21T15:50:00Z</dcterms:created>
  <dcterms:modified xsi:type="dcterms:W3CDTF">2024-09-12T12:14:57Z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160C8C59C48747818DEAC5C08BDBDBB3_13</vt:lpwstr>
  </property>
  <property fmtid="{D5CDD505-2E9C-101B-9397-08002B2CF9AE}" pid="3" name="KSOProductBuildVer">
    <vt:lpwstr>3082-12.2.0.17562</vt:lpwstr>
  </property>
</Properties>
</file>