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77" r:id="rId14"/>
    <p:sldId id="268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7572" autoAdjust="0"/>
  </p:normalViewPr>
  <p:slideViewPr>
    <p:cSldViewPr>
      <p:cViewPr varScale="1">
        <p:scale>
          <a:sx n="102" d="100"/>
          <a:sy n="102" d="100"/>
        </p:scale>
        <p:origin x="18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PE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3C17A4-8384-46F7-AAC5-FCD498396B8B}" type="datetimeFigureOut">
              <a:rPr lang="es-PE" smtClean="0"/>
              <a:t>23/03/2018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87F661-437B-4F6F-9925-6B494F2DD125}" type="slidenum">
              <a:rPr lang="es-PE" smtClean="0"/>
              <a:t>‹Nº›</a:t>
            </a:fld>
            <a:endParaRPr lang="es-PE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628800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PE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PE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Sistema de Información HIS </a:t>
            </a:r>
            <a:endParaRPr lang="es-PE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pPr algn="ctr"/>
            <a:endParaRPr lang="es-PE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PE" sz="3200" dirty="0" smtClean="0">
                <a:solidFill>
                  <a:srgbClr val="00206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REGISTROS HIS DE LAS ACTIVIDADES </a:t>
            </a:r>
            <a:r>
              <a:rPr lang="es-PE" sz="3200" dirty="0">
                <a:solidFill>
                  <a:srgbClr val="00206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DE </a:t>
            </a:r>
            <a:endParaRPr lang="es-PE" sz="36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PE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 ZOONOSIS </a:t>
            </a:r>
            <a:r>
              <a:rPr lang="es-PE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( ANIMALES PONZOÑOSOS Y RABIA URBANA) - 2018</a:t>
            </a:r>
            <a:endParaRPr lang="es-PE" sz="32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13004" y="5733256"/>
            <a:ext cx="4251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Jixson G. Arroyo Medina</a:t>
            </a:r>
          </a:p>
          <a:p>
            <a:pPr algn="ctr"/>
            <a:r>
              <a:rPr lang="es-P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Equipo Técnico OEI-DIRESA TUMBES</a:t>
            </a:r>
          </a:p>
        </p:txBody>
      </p:sp>
      <p:sp>
        <p:nvSpPr>
          <p:cNvPr id="2" name="AutoShape 2" descr="Resultado de imagen para MAL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MALA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99798"/>
            <a:ext cx="2167167" cy="1329002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301133"/>
            <a:ext cx="2167167" cy="1350932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4427984" y="295711"/>
            <a:ext cx="2175793" cy="133308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725313" y="312738"/>
            <a:ext cx="2167167" cy="13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1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Pentágono"/>
          <p:cNvSpPr/>
          <p:nvPr/>
        </p:nvSpPr>
        <p:spPr>
          <a:xfrm>
            <a:off x="179512" y="180014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</a:t>
            </a:r>
            <a:r>
              <a:rPr lang="es-PE" sz="2800" b="1" dirty="0" smtClean="0">
                <a:latin typeface="Britannic Bold" panose="020B0903060703020204" pitchFamily="34" charset="0"/>
              </a:rPr>
              <a:t>VACUNACIÓN </a:t>
            </a:r>
            <a:r>
              <a:rPr lang="es-PE" sz="2800" b="1" dirty="0">
                <a:latin typeface="Britannic Bold" panose="020B0903060703020204" pitchFamily="34" charset="0"/>
              </a:rPr>
              <a:t>ANTIRRÁBICA HUMANA </a:t>
            </a:r>
            <a:endParaRPr lang="es-PE" sz="2800" dirty="0">
              <a:latin typeface="Britannic Bold" panose="020B09030607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899428"/>
            <a:ext cx="36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  <a:latin typeface="Britannic Bold" panose="020B0903060703020204" pitchFamily="34" charset="0"/>
              </a:rPr>
              <a:t>VACUNACIÓN </a:t>
            </a:r>
            <a:r>
              <a:rPr lang="es-PE" b="1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POST </a:t>
            </a:r>
            <a:r>
              <a:rPr lang="es-PE" b="1" dirty="0">
                <a:solidFill>
                  <a:srgbClr val="000000"/>
                </a:solidFill>
                <a:latin typeface="Britannic Bold" panose="020B0903060703020204" pitchFamily="34" charset="0"/>
              </a:rPr>
              <a:t>– EXPOSICIÓN </a:t>
            </a:r>
            <a:endParaRPr lang="es-PE" dirty="0">
              <a:latin typeface="Britannic Bold" panose="020B09030607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57217"/>
            <a:ext cx="8784976" cy="53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795"/>
            <a:ext cx="8856984" cy="16600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916833"/>
            <a:ext cx="87849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</a:t>
            </a:r>
            <a:r>
              <a:rPr lang="es-PE" sz="2400" b="1" dirty="0" smtClean="0">
                <a:latin typeface="Britannic Bold" panose="020B0903060703020204" pitchFamily="34" charset="0"/>
              </a:rPr>
              <a:t>VACUNACIÓN ANTIRRÁBICA EN ANIMALES</a:t>
            </a:r>
            <a:endParaRPr lang="es-PE" sz="2400" dirty="0">
              <a:latin typeface="Britannic Bold" panose="020B09030607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87227"/>
            <a:ext cx="8784976" cy="24898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5536" y="97143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000000"/>
                </a:solidFill>
                <a:latin typeface="Symbol" panose="05050102010706020507" pitchFamily="18" charset="2"/>
              </a:rPr>
              <a:t> </a:t>
            </a:r>
            <a:r>
              <a:rPr lang="es-PE" sz="2400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CANINA 			AAA04 </a:t>
            </a:r>
            <a:endParaRPr lang="es-PE" sz="2400" dirty="0">
              <a:solidFill>
                <a:srgbClr val="0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4"/>
          <p:cNvSpPr/>
          <p:nvPr/>
        </p:nvSpPr>
        <p:spPr>
          <a:xfrm>
            <a:off x="803375" y="2924944"/>
            <a:ext cx="6648945" cy="108012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MUCHAS GRACIAS...</a:t>
            </a:r>
            <a:endParaRPr lang="es-P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uadroTexto 8"/>
          <p:cNvSpPr txBox="1"/>
          <p:nvPr/>
        </p:nvSpPr>
        <p:spPr>
          <a:xfrm>
            <a:off x="395536" y="4779729"/>
            <a:ext cx="8532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Correo: </a:t>
            </a:r>
          </a:p>
          <a:p>
            <a:pPr algn="ctr"/>
            <a:r>
              <a:rPr lang="es-P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estadistica@diresatumbes.gob.pe</a:t>
            </a:r>
          </a:p>
        </p:txBody>
      </p:sp>
      <p:pic>
        <p:nvPicPr>
          <p:cNvPr id="4" name="8 Imagen" descr="Estadistic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3131839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2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ACTIVIDADES DE </a:t>
            </a:r>
            <a:r>
              <a:rPr lang="es-PE" sz="3200" b="1" dirty="0">
                <a:latin typeface="Britannic Bold" panose="020B0903060703020204" pitchFamily="34" charset="0"/>
              </a:rPr>
              <a:t>ANIMALES PONZOÑOSOS </a:t>
            </a:r>
            <a:endParaRPr lang="es-PE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568952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ACTIVIDADES DE ACCIDENTES POR ANIMALES PONZOÑOSOS </a:t>
            </a:r>
            <a:endParaRPr lang="es-PE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20162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81" y="2852936"/>
            <a:ext cx="8638603" cy="1728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45" y="4596701"/>
            <a:ext cx="8640960" cy="17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48866"/>
            <a:ext cx="8784976" cy="1932062"/>
          </a:xfrm>
          <a:prstGeom prst="rect">
            <a:avLst/>
          </a:prstGeom>
        </p:spPr>
      </p:pic>
      <p:sp>
        <p:nvSpPr>
          <p:cNvPr id="3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ACTIVIDADES DE ACCIDENTES POR </a:t>
            </a:r>
            <a:r>
              <a:rPr lang="es-PE" sz="2000" b="1" dirty="0">
                <a:latin typeface="Britannic Bold" panose="020B0903060703020204" pitchFamily="34" charset="0"/>
              </a:rPr>
              <a:t>ANIMALES ARÁCNIDOS </a:t>
            </a:r>
            <a:endParaRPr lang="es-PE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780928"/>
            <a:ext cx="8568952" cy="18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0" y="4581128"/>
            <a:ext cx="8568952" cy="19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ACTIVIDADES DE ACCIDENTES </a:t>
            </a:r>
            <a:r>
              <a:rPr lang="es-PE" sz="2000" b="1" dirty="0" smtClean="0">
                <a:latin typeface="Britannic Bold" panose="020B0903060703020204" pitchFamily="34" charset="0"/>
              </a:rPr>
              <a:t>POR </a:t>
            </a:r>
            <a:r>
              <a:rPr lang="es-PE" sz="2000" b="1" dirty="0">
                <a:latin typeface="Britannic Bold" panose="020B0903060703020204" pitchFamily="34" charset="0"/>
              </a:rPr>
              <a:t>OTROS ESPECIES </a:t>
            </a:r>
            <a:endParaRPr lang="es-PE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3" y="836712"/>
            <a:ext cx="86978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ACTIVIDADES DE </a:t>
            </a:r>
            <a:r>
              <a:rPr lang="es-PE" sz="3200" b="1" dirty="0">
                <a:latin typeface="Britannic Bold" panose="020B0903060703020204" pitchFamily="34" charset="0"/>
              </a:rPr>
              <a:t>RABIA URBANA </a:t>
            </a:r>
            <a:endParaRPr lang="es-PE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849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</a:t>
            </a:r>
            <a:r>
              <a:rPr lang="es-PE" sz="2800" b="1" dirty="0" smtClean="0">
                <a:latin typeface="Britannic Bold" panose="020B0903060703020204" pitchFamily="34" charset="0"/>
              </a:rPr>
              <a:t>PERSONA </a:t>
            </a:r>
            <a:r>
              <a:rPr lang="es-PE" sz="2800" b="1" dirty="0">
                <a:latin typeface="Britannic Bold" panose="020B0903060703020204" pitchFamily="34" charset="0"/>
              </a:rPr>
              <a:t>MORDIDA POR ANIMAL </a:t>
            </a:r>
            <a:endParaRPr lang="es-PE" sz="2800" dirty="0">
              <a:latin typeface="Britannic Bold" panose="020B09030607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12968" cy="2160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40968"/>
            <a:ext cx="8784976" cy="36004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7164288" y="3140969"/>
            <a:ext cx="135942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3"/>
            <a:ext cx="8784976" cy="5832648"/>
          </a:xfrm>
          <a:prstGeom prst="rect">
            <a:avLst/>
          </a:prstGeom>
        </p:spPr>
      </p:pic>
      <p:sp>
        <p:nvSpPr>
          <p:cNvPr id="3" name="2 Pentágono"/>
          <p:cNvSpPr/>
          <p:nvPr/>
        </p:nvSpPr>
        <p:spPr>
          <a:xfrm>
            <a:off x="179512" y="188640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</a:t>
            </a:r>
            <a:r>
              <a:rPr lang="es-PE" sz="2400" b="1" dirty="0" smtClean="0">
                <a:latin typeface="Britannic Bold" panose="020B0903060703020204" pitchFamily="34" charset="0"/>
              </a:rPr>
              <a:t>PERSONA </a:t>
            </a:r>
            <a:r>
              <a:rPr lang="es-PE" sz="2400" b="1" dirty="0">
                <a:latin typeface="Britannic Bold" panose="020B0903060703020204" pitchFamily="34" charset="0"/>
              </a:rPr>
              <a:t>MORDIDA POR </a:t>
            </a:r>
            <a:r>
              <a:rPr lang="es-PE" sz="2400" b="1" dirty="0" smtClean="0">
                <a:latin typeface="Britannic Bold" panose="020B0903060703020204" pitchFamily="34" charset="0"/>
              </a:rPr>
              <a:t>ANIMAL (GATO Y ROEDOR) </a:t>
            </a:r>
            <a:endParaRPr lang="es-PE" sz="2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Pentágono"/>
          <p:cNvSpPr/>
          <p:nvPr/>
        </p:nvSpPr>
        <p:spPr>
          <a:xfrm>
            <a:off x="179512" y="180014"/>
            <a:ext cx="8784976" cy="64807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>
                <a:solidFill>
                  <a:schemeClr val="bg1"/>
                </a:solidFill>
                <a:latin typeface="Britannic Bold" panose="020B0903060703020204" pitchFamily="34" charset="0"/>
              </a:rPr>
              <a:t>REGISTRO DE </a:t>
            </a:r>
            <a:r>
              <a:rPr lang="es-PE" sz="2800" b="1" dirty="0" smtClean="0">
                <a:latin typeface="Britannic Bold" panose="020B0903060703020204" pitchFamily="34" charset="0"/>
              </a:rPr>
              <a:t>VACUNACIÓN </a:t>
            </a:r>
            <a:r>
              <a:rPr lang="es-PE" sz="2800" b="1" dirty="0">
                <a:latin typeface="Britannic Bold" panose="020B0903060703020204" pitchFamily="34" charset="0"/>
              </a:rPr>
              <a:t>ANTIRRÁBICA HUMANA </a:t>
            </a:r>
            <a:endParaRPr lang="es-PE" sz="2800" dirty="0">
              <a:latin typeface="Britannic Bold" panose="020B09030607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83845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LA VACUNA A APLICAR 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VACUNA ANTIRRÁBICA DE CULTIVO CELULAR 		90676 </a:t>
            </a:r>
            <a:endParaRPr lang="es-PE" dirty="0">
              <a:solidFill>
                <a:srgbClr val="0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1516142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  <a:latin typeface="Britannic Bold" panose="020B0903060703020204" pitchFamily="34" charset="0"/>
              </a:rPr>
              <a:t>VACUNACIÓN PRE – EXPOSICIÓN </a:t>
            </a:r>
            <a:endParaRPr lang="es-PE" dirty="0">
              <a:latin typeface="Britannic Bold" panose="020B09030607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209</TotalTime>
  <Words>122</Words>
  <Application>Microsoft Office PowerPoint</Application>
  <PresentationFormat>Presentación en pantalla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Aharoni</vt:lpstr>
      <vt:lpstr>Arial</vt:lpstr>
      <vt:lpstr>Arial Black</vt:lpstr>
      <vt:lpstr>Britannic Bold</vt:lpstr>
      <vt:lpstr>Georgia</vt:lpstr>
      <vt:lpstr>Symbol</vt:lpstr>
      <vt:lpstr>Wingdings</vt:lpstr>
      <vt:lpstr>Wingdings 2</vt:lpstr>
      <vt:lpstr>Civil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</dc:creator>
  <cp:lastModifiedBy>User</cp:lastModifiedBy>
  <cp:revision>105</cp:revision>
  <dcterms:created xsi:type="dcterms:W3CDTF">2017-09-05T04:34:37Z</dcterms:created>
  <dcterms:modified xsi:type="dcterms:W3CDTF">2018-03-23T13:56:33Z</dcterms:modified>
</cp:coreProperties>
</file>