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87</c:v>
                </c:pt>
                <c:pt idx="1">
                  <c:v>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6.3828552639213942</c:v>
                </c:pt>
                <c:pt idx="1">
                  <c:v>4.8594800356361869</c:v>
                </c:pt>
                <c:pt idx="2">
                  <c:v>6.5964464304713273</c:v>
                </c:pt>
                <c:pt idx="3">
                  <c:v>7.9131272106703276</c:v>
                </c:pt>
                <c:pt idx="4">
                  <c:v>10.23377786305926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3.614457831325301E-2</c:v>
                </c:pt>
                <c:pt idx="4">
                  <c:v>6.25E-2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5.7471264367816091E-2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17/04/2023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17/04/2023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17/04/2023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17/04/2023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8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16 DE ABRIL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16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CD24387-B81E-7E30-FFA0-4A3833200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71" y="1839693"/>
            <a:ext cx="5395612" cy="443043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E69FDB3-5D0B-36E6-3790-25EF76099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584" y="1839693"/>
            <a:ext cx="5395611" cy="443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2713630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4597991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956CE83B-EB4A-5A10-13A2-72AC78BC4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202" y="2398146"/>
            <a:ext cx="5264943" cy="168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645489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4456669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3B2F4D3-637C-7DA2-54F5-2B04AEAC9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301" y="1740169"/>
            <a:ext cx="8902859" cy="469695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28A973E-B903-01F8-4E85-6219C7C51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06" y="1303346"/>
            <a:ext cx="7400925" cy="458152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4506389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7" y="0"/>
            <a:ext cx="12156264" cy="685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6" y="23091"/>
            <a:ext cx="11378566" cy="681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7CC41C9-3AD3-C61A-6E77-76D410D30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826" y="1331907"/>
            <a:ext cx="10066937" cy="531109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281179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7B61446-748F-066F-2814-9F2265D817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8907" y="2326490"/>
            <a:ext cx="3109262" cy="155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B4EDB926-3EFE-3361-ADF8-72E998F91E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911" y="1735450"/>
            <a:ext cx="9350945" cy="493335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5DA92B3-E5B7-58EC-9263-3A32CC0F2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316" y="1239041"/>
            <a:ext cx="10403367" cy="5488587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45ABC77-2862-96BF-6293-A88B24C7E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732" y="1707509"/>
            <a:ext cx="9264680" cy="48878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700178" y="239295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F9B35AD-0B37-DF72-7303-538BC5EF2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039" y="1403219"/>
            <a:ext cx="9980673" cy="5265583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782356" y="17660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FF6B441-8504-F5F7-1A7F-296632121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941" y="1796797"/>
            <a:ext cx="8790915" cy="463789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834999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834999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16 de abril 2023 (SE16)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E6A2FDC-AEB9-A84C-0285-E5A9BBB665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7344" y="1085595"/>
            <a:ext cx="5004849" cy="272728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4603E0-A4A8-4C6A-EA4C-FB17C41C52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175" y="1202614"/>
            <a:ext cx="6255768" cy="393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19099</TotalTime>
  <Words>653</Words>
  <Application>Microsoft Office PowerPoint</Application>
  <PresentationFormat>Panorámica</PresentationFormat>
  <Paragraphs>91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2009</cp:revision>
  <dcterms:created xsi:type="dcterms:W3CDTF">2022-02-06T20:00:10Z</dcterms:created>
  <dcterms:modified xsi:type="dcterms:W3CDTF">2023-04-17T17:17:19Z</dcterms:modified>
</cp:coreProperties>
</file>