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87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6.3828552639213942</c:v>
                </c:pt>
                <c:pt idx="1">
                  <c:v>4.8594800356361869</c:v>
                </c:pt>
                <c:pt idx="2">
                  <c:v>6.5964464304713273</c:v>
                </c:pt>
                <c:pt idx="3">
                  <c:v>7.9131272106703276</c:v>
                </c:pt>
                <c:pt idx="4">
                  <c:v>10.23377786305926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3.614457831325301E-2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5.7471264367816091E-2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16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D24387-B81E-7E30-FFA0-4A383320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1" y="1839693"/>
            <a:ext cx="5395612" cy="44304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FDB3-5D0B-36E6-3790-25EF7609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84" y="1839693"/>
            <a:ext cx="5395611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1363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59799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56CE83B-EB4A-5A10-13A2-72AC78BC4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98146"/>
            <a:ext cx="5264943" cy="16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45489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5666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B2F4D3-637C-7DA2-54F5-2B04AEAC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01" y="1740169"/>
            <a:ext cx="8902859" cy="46969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8A973E-B903-01F8-4E85-6219C7C51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06" y="1303346"/>
            <a:ext cx="7400925" cy="458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50638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7" y="0"/>
            <a:ext cx="12156264" cy="6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6" y="23091"/>
            <a:ext cx="11378566" cy="68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CC41C9-3AD3-C61A-6E77-76D410D3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26" y="1331907"/>
            <a:ext cx="10066937" cy="53110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B61446-748F-066F-2814-9F2265D81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07" y="2326490"/>
            <a:ext cx="3109262" cy="15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B4EDB926-3EFE-3361-ADF8-72E998F91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11" y="1735450"/>
            <a:ext cx="9350945" cy="49333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DA92B3-E5B7-58EC-9263-3A32CC0F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16" y="1239041"/>
            <a:ext cx="10403367" cy="548858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5ABC77-2862-96BF-6293-A88B24C7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2" y="1707509"/>
            <a:ext cx="9264680" cy="4887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00178" y="239295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9B35AD-0B37-DF72-7303-538BC5EF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39" y="1403219"/>
            <a:ext cx="9980673" cy="5265583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782356" y="17660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F6B441-8504-F5F7-1A7F-29663212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41" y="1796797"/>
            <a:ext cx="8790915" cy="46378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83499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83499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16 de abril 2023 (SE16)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6A2FDC-AEB9-A84C-0285-E5A9BBB66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344" y="1085595"/>
            <a:ext cx="5004849" cy="2727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4603E0-A4A8-4C6A-EA4C-FB17C41C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" y="1202614"/>
            <a:ext cx="6255768" cy="39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19099</TotalTime>
  <Words>653</Words>
  <Application>Microsoft Office PowerPoint</Application>
  <PresentationFormat>Panorámica</PresentationFormat>
  <Paragraphs>91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2009</cp:revision>
  <dcterms:created xsi:type="dcterms:W3CDTF">2022-02-06T20:00:10Z</dcterms:created>
  <dcterms:modified xsi:type="dcterms:W3CDTF">2023-04-17T17:17:19Z</dcterms:modified>
</cp:coreProperties>
</file>