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85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6.3828552639213942</c:v>
                </c:pt>
                <c:pt idx="1">
                  <c:v>4.8594800356361869</c:v>
                </c:pt>
                <c:pt idx="2">
                  <c:v>6.1708692414086599</c:v>
                </c:pt>
                <c:pt idx="3">
                  <c:v>7.8177883286140579</c:v>
                </c:pt>
                <c:pt idx="4">
                  <c:v>9.9139723048386585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3.6585365853658534E-2</c:v>
                </c:pt>
                <c:pt idx="4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5.8823529411764705E-2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12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24387-B81E-7E30-FFA0-4A383320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1" y="1839693"/>
            <a:ext cx="5395612" cy="4430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FDB3-5D0B-36E6-3790-25EF7609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84" y="1839693"/>
            <a:ext cx="5395611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66025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30332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1D915FC-EABB-0A1C-8DFC-FF1560687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76" y="2453118"/>
            <a:ext cx="5129347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5633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5666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58C4D3-499D-777C-8AEF-6B0D71C4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62" y="1640472"/>
            <a:ext cx="9289676" cy="4888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685366" y="2357313"/>
            <a:ext cx="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A1EB86-7F3D-94F3-CB71-D82AFD547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" y="1138237"/>
            <a:ext cx="7400925" cy="45815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4299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" y="0"/>
            <a:ext cx="12156264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6" y="23091"/>
            <a:ext cx="11378566" cy="68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7FC82-3E20-7DFB-43FF-EAB07775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399" y="1318012"/>
            <a:ext cx="9894514" cy="52113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617607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6E4490-D8D7-816A-E805-BDC535F46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08" y="2155739"/>
            <a:ext cx="3541608" cy="17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874070-1CA6-33E6-79F8-FAB3D208A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22" y="1717119"/>
            <a:ext cx="9401456" cy="49516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672353" y="2245953"/>
            <a:ext cx="98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C40C98-40F7-E6FD-AFDC-097DD4CA6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67620"/>
            <a:ext cx="9557357" cy="5033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BF7A36-03E3-A099-3213-BA94EB04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20" y="1707509"/>
            <a:ext cx="9285320" cy="48905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932334" y="2374833"/>
            <a:ext cx="7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00178" y="239295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26623-A98E-F0BD-E1D4-CDAAED2A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8" y="1528158"/>
            <a:ext cx="10100229" cy="5549669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831116-5285-B4BD-E62C-B0330EE2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1" y="1514599"/>
            <a:ext cx="9118249" cy="5010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603" y="287358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12 de abril 2023 (SE15)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7B6333-E173-71A0-4180-C13788FF9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45" y="1347602"/>
            <a:ext cx="5942831" cy="37361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220C2D-A639-1A86-432A-4894F5EB4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282" y="1361049"/>
            <a:ext cx="5014861" cy="2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19052</TotalTime>
  <Words>661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2000</cp:revision>
  <dcterms:created xsi:type="dcterms:W3CDTF">2022-02-06T20:00:10Z</dcterms:created>
  <dcterms:modified xsi:type="dcterms:W3CDTF">2023-04-13T13:57:01Z</dcterms:modified>
</cp:coreProperties>
</file>