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73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4.0495666963634891</c:v>
                </c:pt>
                <c:pt idx="2">
                  <c:v>5.7452920523459943</c:v>
                </c:pt>
                <c:pt idx="3">
                  <c:v>7.0550772721639072</c:v>
                </c:pt>
                <c:pt idx="4">
                  <c:v>9.2743611883974548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4.0540540540540543E-2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5.4794520547945202E-2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02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C3D63D-D136-590A-1ADF-97CB2E44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2" y="1761221"/>
            <a:ext cx="5559761" cy="43347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D3758-63BA-4DF0-3463-74757A0A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32" y="1761221"/>
            <a:ext cx="5682513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07038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32517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F71ED90-8B90-79FF-1F43-03E011A1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651" y="2403382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17063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4314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0EEACF-A1E7-84EB-F6D5-7E62F1B88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40" y="1480892"/>
            <a:ext cx="9524720" cy="50484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859124" y="263309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63309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C59382-AC5E-7898-57F2-B83CF406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96" y="1371012"/>
            <a:ext cx="7017908" cy="43444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/>
              <a:t>al 02 de abril 2023 (SE14)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06142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5" y="0"/>
            <a:ext cx="12156268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5" y="23091"/>
            <a:ext cx="11378569" cy="68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4497E2-8E6E-CB29-D345-B2B9C29E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88940"/>
            <a:ext cx="9807389" cy="5379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617607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DE5674-ACB3-1ADB-7AB2-305BDE73C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556" y="2148784"/>
            <a:ext cx="3394150" cy="16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11E444-7AA0-0BBD-D86F-7DDF9D84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37" y="1299492"/>
            <a:ext cx="9463928" cy="51914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641417" y="224595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479DA5-61C0-C384-A0CA-DC9399F63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48" y="1427447"/>
            <a:ext cx="9374281" cy="51422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33F7AF-7BD7-A6BF-7D59-8F57DB7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9" y="1600286"/>
            <a:ext cx="9239810" cy="50685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73670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6BA0A1-DA0A-DF40-E011-8BF749C5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132368"/>
            <a:ext cx="9838663" cy="53970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2F786E4-51F2-4ACD-14D0-0CDE32F17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73" y="1416611"/>
            <a:ext cx="9320493" cy="5112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2553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02 de abril 2023 (SE14)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D976E7-F045-4BD7-1422-5BD9CAC4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98" y="1443742"/>
            <a:ext cx="6014549" cy="37812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B8FD74-66D6-F3B6-69C3-41BEAB99F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809" y="1150385"/>
            <a:ext cx="5407115" cy="29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18947</TotalTime>
  <Words>664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1971</cp:revision>
  <dcterms:created xsi:type="dcterms:W3CDTF">2022-02-06T20:00:10Z</dcterms:created>
  <dcterms:modified xsi:type="dcterms:W3CDTF">2023-04-03T17:48:40Z</dcterms:modified>
</cp:coreProperties>
</file>