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73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4.0495666963634891</c:v>
                </c:pt>
                <c:pt idx="2">
                  <c:v>5.7452920523459943</c:v>
                </c:pt>
                <c:pt idx="3">
                  <c:v>7.0550772721639072</c:v>
                </c:pt>
                <c:pt idx="4">
                  <c:v>9.2743611883974548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4.0540540540540543E-2</c:v>
                </c:pt>
                <c:pt idx="4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6.8493150684931503E-2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03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C3D63D-D136-590A-1ADF-97CB2E44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2" y="1761221"/>
            <a:ext cx="5559761" cy="43347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D3758-63BA-4DF0-3463-74757A0A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32" y="1761221"/>
            <a:ext cx="5682513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15471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2911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F71ED90-8B90-79FF-1F43-03E011A1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651" y="2403382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8702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44291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6BC191-E46F-E2A8-4414-8D0DBD3B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728" y="1497965"/>
            <a:ext cx="8656544" cy="503142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35535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AE19D2-7861-A72D-194B-711AED24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77695"/>
            <a:ext cx="6950369" cy="430260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93190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5" y="0"/>
            <a:ext cx="12156268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5" y="23091"/>
            <a:ext cx="11378569" cy="68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4497E2-8E6E-CB29-D345-B2B9C29E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88940"/>
            <a:ext cx="9807389" cy="5379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617607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DE5674-ACB3-1ADB-7AB2-305BDE73C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556" y="2148784"/>
            <a:ext cx="3394150" cy="16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11E444-7AA0-0BBD-D86F-7DDF9D84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37" y="1299492"/>
            <a:ext cx="9463928" cy="51914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641417" y="224595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479DA5-61C0-C384-A0CA-DC9399F63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48" y="1427447"/>
            <a:ext cx="9374281" cy="51422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33F7AF-7BD7-A6BF-7D59-8F57DB7D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9" y="1600286"/>
            <a:ext cx="9239810" cy="50685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73670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6BA0A1-DA0A-DF40-E011-8BF749C5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132368"/>
            <a:ext cx="9838663" cy="53970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2F786E4-51F2-4ACD-14D0-0CDE32F17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73" y="1416611"/>
            <a:ext cx="9320493" cy="5112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2553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abril 2023 (SE14)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D976E7-F045-4BD7-1422-5BD9CAC4B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98" y="1443742"/>
            <a:ext cx="6014549" cy="37812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2F7AB9-32A9-1ED9-38C2-24CEEFF6B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140" y="1145903"/>
            <a:ext cx="5225361" cy="28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18966</TotalTime>
  <Words>664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1979</cp:revision>
  <dcterms:created xsi:type="dcterms:W3CDTF">2022-02-06T20:00:10Z</dcterms:created>
  <dcterms:modified xsi:type="dcterms:W3CDTF">2023-04-04T13:39:20Z</dcterms:modified>
</cp:coreProperties>
</file>