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105</c:v>
                </c:pt>
                <c:pt idx="1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7.5433744028161929</c:v>
                </c:pt>
                <c:pt idx="1">
                  <c:v>5.6693933749088847</c:v>
                </c:pt>
                <c:pt idx="2">
                  <c:v>7.8731779976593259</c:v>
                </c:pt>
                <c:pt idx="3">
                  <c:v>9.8199048517957088</c:v>
                </c:pt>
                <c:pt idx="4">
                  <c:v>13.112027887044677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2.9126213592233011E-2</c:v>
                </c:pt>
                <c:pt idx="4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4.7619047619047616E-2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24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67E661-0DEC-4B9B-717D-E78B4639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37995"/>
            <a:ext cx="5206046" cy="45793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B251AB-59F9-DCA7-911B-9F57BFB9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294" y="1808549"/>
            <a:ext cx="4985863" cy="4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78339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7642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B8CFE74-709A-6905-0867-0EDA0202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367" y="2403607"/>
            <a:ext cx="5209956" cy="16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2164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81F9EC-271C-244F-3E61-B52EE7A6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38" y="1740169"/>
            <a:ext cx="10056353" cy="46547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96A4F-1B13-200C-B931-91AACDD46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5" y="1259233"/>
            <a:ext cx="7041270" cy="4358881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59991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8" y="0"/>
            <a:ext cx="12156261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8" y="23091"/>
            <a:ext cx="11378562" cy="68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43ECD6-C65A-C56D-42A8-7C800590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27" y="1390176"/>
            <a:ext cx="9643145" cy="51392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AAB598-F4B8-1967-A2F7-8F3513842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623" y="2263858"/>
            <a:ext cx="3072280" cy="15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386094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3860944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8D5D3C-2381-A9E2-3E32-88A637544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263" y="1602763"/>
            <a:ext cx="9198528" cy="49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22A189-CA4E-DFF6-AA6F-389689CC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20" y="1437390"/>
            <a:ext cx="9415300" cy="5017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F7687F-8E65-751B-D855-2B2D5E06D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6" y="1614472"/>
            <a:ext cx="9114639" cy="48575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2827C3-CBD9-7859-E450-90F52FDB0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32" y="1314172"/>
            <a:ext cx="9785758" cy="52152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4AC5E4-F4B9-375B-3743-D5AC47F11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038" y="1664025"/>
            <a:ext cx="9047527" cy="48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24 de abril 2023 (SE17)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5CB817-B13D-BE4A-6266-9343E9AC3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93" y="1299608"/>
            <a:ext cx="6105875" cy="38386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FC178D-AB92-0EFD-E9C0-2B3FBDCE5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205" y="1376993"/>
            <a:ext cx="5113702" cy="27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2043</cp:revision>
  <dcterms:created xsi:type="dcterms:W3CDTF">2022-02-06T20:00:10Z</dcterms:created>
  <dcterms:modified xsi:type="dcterms:W3CDTF">2023-04-25T14:12:45Z</dcterms:modified>
</cp:coreProperties>
</file>