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88</c:v>
                </c:pt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6.3828552639213942</c:v>
                </c:pt>
                <c:pt idx="1">
                  <c:v>4.8594800356361869</c:v>
                </c:pt>
                <c:pt idx="2">
                  <c:v>6.5964464304713273</c:v>
                </c:pt>
                <c:pt idx="3">
                  <c:v>8.0084660927265965</c:v>
                </c:pt>
                <c:pt idx="4">
                  <c:v>10.553583421279862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  <c:pt idx="4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5.6818181818181816E-2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18/04/2023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hart" Target="../charts/chart7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17 DE ABRIL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16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D24387-B81E-7E30-FFA0-4A383320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71" y="1839693"/>
            <a:ext cx="5395612" cy="44304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9FDB3-5D0B-36E6-3790-25EF76099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84" y="1839693"/>
            <a:ext cx="5395611" cy="44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120994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93728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86DDC63-6F38-6BAE-74F4-E07655A1D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23" y="2426224"/>
            <a:ext cx="5165205" cy="16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0492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93698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B2F4D3-637C-7DA2-54F5-2B04AEAC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01" y="1740169"/>
            <a:ext cx="8902859" cy="46969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8A973E-B903-01F8-4E85-6219C7C51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06" y="1303346"/>
            <a:ext cx="7400925" cy="458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7060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8" y="0"/>
            <a:ext cx="12156262" cy="68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" y="23091"/>
            <a:ext cx="11378564" cy="681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0A4D9B-F93C-29B1-BE8F-2B5FF574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48" y="1156240"/>
            <a:ext cx="9256339" cy="54497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5A2727-B06A-7EED-2BD4-C7E438B4B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265" y="2216149"/>
            <a:ext cx="3157997" cy="1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0D55E4-AF8E-991E-564F-FD2D9E71E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896" y="1327967"/>
            <a:ext cx="8897751" cy="52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D47F1A-06AE-913B-4D6A-319BDD77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528" y="1268823"/>
            <a:ext cx="9585792" cy="5232939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141555-6D27-0A1D-B1FC-C3BA9C497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8" y="1439612"/>
            <a:ext cx="9451322" cy="51595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700178" y="239295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9B35AD-0B37-DF72-7303-538BC5EF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39" y="1403219"/>
            <a:ext cx="9980673" cy="5265583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782356" y="17660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F6B441-8504-F5F7-1A7F-29663212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41" y="1796797"/>
            <a:ext cx="8790915" cy="46378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83499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83499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abril 2023 (SE16)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6A2FDC-AEB9-A84C-0285-E5A9BBB66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344" y="1085595"/>
            <a:ext cx="5004849" cy="27272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4603E0-A4A8-4C6A-EA4C-FB17C41C5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5" y="1202614"/>
            <a:ext cx="6255768" cy="39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19132</TotalTime>
  <Words>653</Words>
  <Application>Microsoft Office PowerPoint</Application>
  <PresentationFormat>Panorámica</PresentationFormat>
  <Paragraphs>91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2012</cp:revision>
  <dcterms:created xsi:type="dcterms:W3CDTF">2022-02-06T20:00:10Z</dcterms:created>
  <dcterms:modified xsi:type="dcterms:W3CDTF">2023-04-18T13:53:38Z</dcterms:modified>
</cp:coreProperties>
</file>