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11/08/2023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12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10 DE AGOSTO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23804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53055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C13DCC4-7D3B-27E8-990C-C88870813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8822"/>
            <a:ext cx="5096476" cy="16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8143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EFB17-F4AA-7A75-9A52-C5CE96CD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292" y="1892040"/>
            <a:ext cx="8228593" cy="45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91037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0" y="0"/>
            <a:ext cx="12156275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0" y="-4936"/>
            <a:ext cx="11757296" cy="686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FB9416F-29C4-5392-D9A3-1BA9811C2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08" y="1137396"/>
            <a:ext cx="10205085" cy="5391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67FED6-916C-FA60-AB7F-2B46BBEF3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76" y="2218104"/>
            <a:ext cx="3185016" cy="1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41829" y="398261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829" y="3982619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3F8113-D699-FEF7-11C0-E07857C06F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898" y="1530548"/>
            <a:ext cx="8830464" cy="490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484F79-F6BA-D2D7-E65B-BF1D0C055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05" y="1341205"/>
            <a:ext cx="9341908" cy="51881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75334" y="433957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10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334" y="433957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624D40C4-B135-F3D5-A5D4-B075911C31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3759" y="1611911"/>
            <a:ext cx="8791575" cy="488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FABE206-AA0A-3D8D-D6A0-965CCA4F3B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3961" y="1466806"/>
            <a:ext cx="8945239" cy="496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10 de agosto 2023 (SE32)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60DCBB-33BD-D9EB-E21E-3493A7EB6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257" y="1239481"/>
            <a:ext cx="5252245" cy="28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21925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2281</cp:revision>
  <dcterms:created xsi:type="dcterms:W3CDTF">2022-02-06T20:00:10Z</dcterms:created>
  <dcterms:modified xsi:type="dcterms:W3CDTF">2023-08-11T22:16:33Z</dcterms:modified>
</cp:coreProperties>
</file>