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223</c:v>
                </c:pt>
                <c:pt idx="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14.506489236184986</c:v>
                </c:pt>
                <c:pt idx="1">
                  <c:v>12.553656758726817</c:v>
                </c:pt>
                <c:pt idx="2">
                  <c:v>22.981168209383977</c:v>
                </c:pt>
                <c:pt idx="3">
                  <c:v>24.597431570517404</c:v>
                </c:pt>
                <c:pt idx="4">
                  <c:v>29.10230579807477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1.1627906976744186E-2</c:v>
                </c:pt>
                <c:pt idx="4">
                  <c:v>3.2967032967032968E-2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2.6905829596412557E-2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42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DICIEMBRE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4B8E80-E0F2-57DA-6389-C1807ED3C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761220"/>
            <a:ext cx="4932999" cy="45635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2997DA-14BE-11B3-12D0-74C7E4D8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590" y="1761219"/>
            <a:ext cx="4933000" cy="45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88493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29860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537678B-4393-2D18-9D78-8E4CCB033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222" y="2283286"/>
            <a:ext cx="5074902" cy="16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84170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79398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5517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8F2FB62-4121-EEB7-CFFF-AEF2566C9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4" y="1443121"/>
            <a:ext cx="6382112" cy="39508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3F44BF-72EC-192E-0F4B-89E7D1C20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838" y="5582379"/>
            <a:ext cx="1993680" cy="7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" y="0"/>
            <a:ext cx="1215629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6" y="-4936"/>
            <a:ext cx="11757282" cy="68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A91B98-85B1-B3E4-7CB5-0A94B70C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79" y="1277429"/>
            <a:ext cx="9485842" cy="52519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AB945A-CFBB-E7BC-9C49-D617B6C5F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201" y="2315378"/>
            <a:ext cx="3176058" cy="15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90666" y="4615889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12.50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666" y="4615889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B9681-4376-7D25-7F8A-5FDAE9EFF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558" y="1614472"/>
            <a:ext cx="8783108" cy="48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D4FBDD-5A3F-658E-9D29-70171020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92" y="1174301"/>
            <a:ext cx="9672108" cy="535508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C35663-E899-E7E0-FEEA-1E92DE04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85" y="1675882"/>
            <a:ext cx="8766175" cy="48535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970160" y="4704963"/>
                <a:ext cx="1076723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160" y="4704963"/>
                <a:ext cx="1076723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66930E-0A05-EFCA-5E4D-9C3DDA47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50" y="1478537"/>
            <a:ext cx="9122610" cy="50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17 de diciembre 2023 (SE51)</a:t>
            </a:r>
            <a:endParaRPr lang="es-PE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2C4672-5F54-9611-31E1-74D0AC61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95" y="1408132"/>
            <a:ext cx="6098640" cy="36811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8F3F5F-68E2-39A3-FC45-6AD93D963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31" y="1390830"/>
            <a:ext cx="5191774" cy="28291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5CA853-5DD9-06C1-F9D7-9D832A22D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602" y="5046852"/>
            <a:ext cx="2115831" cy="8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24071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2466</cp:revision>
  <dcterms:created xsi:type="dcterms:W3CDTF">2022-02-06T20:00:10Z</dcterms:created>
  <dcterms:modified xsi:type="dcterms:W3CDTF">2023-12-18T23:44:45Z</dcterms:modified>
</cp:coreProperties>
</file>