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191</c:v>
                </c:pt>
                <c:pt idx="1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14.313069379702521</c:v>
                </c:pt>
                <c:pt idx="1">
                  <c:v>10.528873410545071</c:v>
                </c:pt>
                <c:pt idx="2">
                  <c:v>20.853282264070646</c:v>
                </c:pt>
                <c:pt idx="3">
                  <c:v>19.639809703591418</c:v>
                </c:pt>
                <c:pt idx="4">
                  <c:v>23.98541686654514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1.4563106796116505E-2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3.1413612565445025E-2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42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10 DE DICIEMBRE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50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4B8E80-E0F2-57DA-6389-C1807ED3C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761220"/>
            <a:ext cx="4932999" cy="45635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2997DA-14BE-11B3-12D0-74C7E4D8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590" y="1761219"/>
            <a:ext cx="4933000" cy="45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878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267201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51A6E77-DF1E-7993-21B5-80489F29F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1" y="2232487"/>
            <a:ext cx="5268911" cy="16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43020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79398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FB0A11-4626-5575-C549-F70DF544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42" y="1434067"/>
            <a:ext cx="6686967" cy="41395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9078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4930B7-6FF0-9D3C-19A3-0742FB7C7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571" y="5423933"/>
            <a:ext cx="2166938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3" y="0"/>
            <a:ext cx="1215629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5" y="-4936"/>
            <a:ext cx="11757284" cy="6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B48C6E-3532-0663-2A7E-566F5815C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291" y="1308583"/>
            <a:ext cx="9529233" cy="52208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3D26D0-45FA-92FE-542C-769BA66BB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9" y="2275466"/>
            <a:ext cx="3311525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098612" y="4868491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7.31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612" y="4868491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D263BF-64AF-12F2-FD52-6C7354E8B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833" y="1614506"/>
            <a:ext cx="8826500" cy="48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561A61-E844-A4E5-8DC9-49719AD2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8" y="1267907"/>
            <a:ext cx="10545943" cy="53666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15601" y="181695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664372" y="1816952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631494" y="4864853"/>
                <a:ext cx="1076723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7.75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494" y="4864853"/>
                <a:ext cx="1076723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FAB78349-414C-A359-9A6F-92C4BF896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58" y="1877806"/>
            <a:ext cx="8943975" cy="45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D53209-12C2-38F4-699D-BA0F77DF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71" y="1478805"/>
            <a:ext cx="9216496" cy="4983118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D07E1E-6C60-E53E-9C4A-105703325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59" y="1494700"/>
            <a:ext cx="9748308" cy="49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74595F-9887-8039-B3A8-2E37A644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8" y="1425767"/>
            <a:ext cx="5827777" cy="3663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diciembre 2023 (SE50)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24F904-7443-3857-CBAA-D9A880B48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180" y="1307769"/>
            <a:ext cx="5267325" cy="28703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D88E82-9135-6295-97C7-128909C07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375" y="5109137"/>
            <a:ext cx="2149616" cy="8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23593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2435</cp:revision>
  <dcterms:created xsi:type="dcterms:W3CDTF">2022-02-06T20:00:10Z</dcterms:created>
  <dcterms:modified xsi:type="dcterms:W3CDTF">2023-12-11T16:06:40Z</dcterms:modified>
</cp:coreProperties>
</file>