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-29</c:v>
                </c:pt>
                <c:pt idx="1">
                  <c:v>-13</c:v>
                </c:pt>
                <c:pt idx="2">
                  <c:v>-13</c:v>
                </c:pt>
                <c:pt idx="3">
                  <c:v>-8</c:v>
                </c:pt>
                <c:pt idx="4">
                  <c:v>-8</c:v>
                </c:pt>
                <c:pt idx="5">
                  <c:v>-22</c:v>
                </c:pt>
                <c:pt idx="6">
                  <c:v>-20</c:v>
                </c:pt>
                <c:pt idx="7">
                  <c:v>-15</c:v>
                </c:pt>
                <c:pt idx="8">
                  <c:v>-13</c:v>
                </c:pt>
                <c:pt idx="9">
                  <c:v>-14</c:v>
                </c:pt>
                <c:pt idx="10">
                  <c:v>-10</c:v>
                </c:pt>
                <c:pt idx="11">
                  <c:v>-14</c:v>
                </c:pt>
                <c:pt idx="12">
                  <c:v>-14</c:v>
                </c:pt>
                <c:pt idx="13">
                  <c:v>-8</c:v>
                </c:pt>
                <c:pt idx="14">
                  <c:v>-4</c:v>
                </c:pt>
                <c:pt idx="15">
                  <c:v>-11</c:v>
                </c:pt>
                <c:pt idx="16">
                  <c:v>-5</c:v>
                </c:pt>
                <c:pt idx="17">
                  <c:v>-1</c:v>
                </c:pt>
                <c:pt idx="18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20</c:v>
                </c:pt>
                <c:pt idx="1">
                  <c:v>10</c:v>
                </c:pt>
                <c:pt idx="2">
                  <c:v>9</c:v>
                </c:pt>
                <c:pt idx="3">
                  <c:v>17</c:v>
                </c:pt>
                <c:pt idx="4">
                  <c:v>35</c:v>
                </c:pt>
                <c:pt idx="5">
                  <c:v>33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33</c:v>
                </c:pt>
                <c:pt idx="10">
                  <c:v>28</c:v>
                </c:pt>
                <c:pt idx="11">
                  <c:v>17</c:v>
                </c:pt>
                <c:pt idx="12">
                  <c:v>19</c:v>
                </c:pt>
                <c:pt idx="13">
                  <c:v>12</c:v>
                </c:pt>
                <c:pt idx="14">
                  <c:v>6</c:v>
                </c:pt>
                <c:pt idx="15">
                  <c:v>4</c:v>
                </c:pt>
                <c:pt idx="16">
                  <c:v>4</c:v>
                </c:pt>
                <c:pt idx="17">
                  <c:v>1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50"/>
          <c:min val="-5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7633934535738142"/>
          <c:y val="2.6533992063481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224</c:v>
                </c:pt>
                <c:pt idx="1">
                  <c:v>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25.019411612457944</c:v>
                </c:pt>
                <c:pt idx="1">
                  <c:v>11.725444213944259</c:v>
                </c:pt>
                <c:pt idx="2">
                  <c:v>11.832165286247383</c:v>
                </c:pt>
                <c:pt idx="3">
                  <c:v>7.6175966482574751</c:v>
                </c:pt>
                <c:pt idx="4">
                  <c:v>7.9467567299096062</c:v>
                </c:pt>
                <c:pt idx="5">
                  <c:v>22.652388797364086</c:v>
                </c:pt>
                <c:pt idx="6">
                  <c:v>19.766752322593394</c:v>
                </c:pt>
                <c:pt idx="7">
                  <c:v>14.188422247446084</c:v>
                </c:pt>
                <c:pt idx="8">
                  <c:v>10.963987517921902</c:v>
                </c:pt>
                <c:pt idx="9">
                  <c:v>12.980992118683357</c:v>
                </c:pt>
                <c:pt idx="10">
                  <c:v>11.734334663224596</c:v>
                </c:pt>
                <c:pt idx="11">
                  <c:v>19.107410945816842</c:v>
                </c:pt>
                <c:pt idx="12">
                  <c:v>23.829787234042552</c:v>
                </c:pt>
                <c:pt idx="13">
                  <c:v>18.136476989344821</c:v>
                </c:pt>
                <c:pt idx="14">
                  <c:v>13.05909239307868</c:v>
                </c:pt>
                <c:pt idx="15">
                  <c:v>60.672917815774959</c:v>
                </c:pt>
                <c:pt idx="16">
                  <c:v>65.876152832674563</c:v>
                </c:pt>
                <c:pt idx="17">
                  <c:v>36.991368680641187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19.087612139721319</c:v>
                </c:pt>
                <c:pt idx="1">
                  <c:v>9.9295005461225294</c:v>
                </c:pt>
                <c:pt idx="2">
                  <c:v>8.9436549736659039</c:v>
                </c:pt>
                <c:pt idx="3">
                  <c:v>17.773131207527445</c:v>
                </c:pt>
                <c:pt idx="4">
                  <c:v>35.886393930072799</c:v>
                </c:pt>
                <c:pt idx="5">
                  <c:v>34.685726298087033</c:v>
                </c:pt>
                <c:pt idx="6">
                  <c:v>34.313164817568335</c:v>
                </c:pt>
                <c:pt idx="7">
                  <c:v>41.249263406010606</c:v>
                </c:pt>
                <c:pt idx="8">
                  <c:v>49.800796812749006</c:v>
                </c:pt>
                <c:pt idx="9">
                  <c:v>43.518396413029144</c:v>
                </c:pt>
                <c:pt idx="10">
                  <c:v>39.942938659058491</c:v>
                </c:pt>
                <c:pt idx="11">
                  <c:v>29.035012809564474</c:v>
                </c:pt>
                <c:pt idx="12">
                  <c:v>40.67651466495397</c:v>
                </c:pt>
                <c:pt idx="13">
                  <c:v>32.188841201716741</c:v>
                </c:pt>
                <c:pt idx="14">
                  <c:v>23.622047244094489</c:v>
                </c:pt>
                <c:pt idx="15">
                  <c:v>25.109855618330197</c:v>
                </c:pt>
                <c:pt idx="16">
                  <c:v>39.254170755642782</c:v>
                </c:pt>
                <c:pt idx="17">
                  <c:v>10.141987829614605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14.699909092667452</c:v>
                </c:pt>
                <c:pt idx="1">
                  <c:v>12.553656758726817</c:v>
                </c:pt>
                <c:pt idx="2">
                  <c:v>23.406745398446642</c:v>
                </c:pt>
                <c:pt idx="3">
                  <c:v>25.646159273136362</c:v>
                </c:pt>
                <c:pt idx="4">
                  <c:v>29.10230579807477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6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1.1152416356877323E-2</c:v>
                </c:pt>
                <c:pt idx="4">
                  <c:v>3.2967032967032968E-2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2.6785714285714284E-2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27/12/2023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27/12/2023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27/12/2023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27/12/2023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hart" Target="../charts/chart7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298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26 DE DICIEMBRE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52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26 de diciembre 2023 (SE52)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08A496-9EA6-68CD-2621-04DC71400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19" y="1761221"/>
            <a:ext cx="5342717" cy="461804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3114F4-B157-7F5F-2F63-BF085C81B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904" y="1757569"/>
            <a:ext cx="5264434" cy="45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26 de diciembre 2023 (SE52)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0932108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84007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26 de diciembre 2023 (SE52)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328361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432412" y="1397802"/>
            <a:ext cx="347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26 de diciembre 2023 (SE52)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469277"/>
              </p:ext>
            </p:extLst>
          </p:nvPr>
        </p:nvGraphicFramePr>
        <p:xfrm>
          <a:off x="608143" y="205882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ABFF69D-7170-DCE0-FA43-D50E6CE47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000" y="2291887"/>
            <a:ext cx="4852857" cy="15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26 de diciembre 2023 (SE52)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398164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330371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26 de diciembre 2023 (SE52)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26 de diciembre 2023 (SE52)</a:t>
            </a:r>
            <a:endParaRPr lang="es-PE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5742112-C50B-26EB-9106-62FA5CFC5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96" y="1476909"/>
            <a:ext cx="6643968" cy="4112933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351865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C5B5232-BA57-2CF3-2008-66BDCDC2D0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7232" y="5142643"/>
            <a:ext cx="1959200" cy="74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394EB5F-0EFE-7ABA-8A22-FBF85A329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5" y="0"/>
            <a:ext cx="12156289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57" y="-4936"/>
            <a:ext cx="11757280" cy="68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9EB5083-1021-797C-A0BE-2DFF2F6D3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748" y="1095076"/>
            <a:ext cx="9915525" cy="543431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26 de diciembre 2023 (SE52)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4562734" y="165561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F4EB9E-9C50-0402-8911-E233B6E81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2331623"/>
            <a:ext cx="2998258" cy="149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210068" y="4598955"/>
                <a:ext cx="1302836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13.31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068" y="4598955"/>
                <a:ext cx="1302836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162B127-E0AF-C082-640B-7975657DD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398" y="1573022"/>
            <a:ext cx="9043458" cy="495636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26 de diciembre 2023 (SE52)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E48EC3-F591-3F0B-F17A-229AF9A8F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134" y="1155250"/>
            <a:ext cx="9805731" cy="53741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26 de diciembre 2023 (SE52)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4215601" y="181695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664372" y="1816952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26 de diciembre 2023 (SE52)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67925" y="4552563"/>
                <a:ext cx="1274996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13.81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925" y="4552563"/>
                <a:ext cx="1274996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157ABCAE-1A11-EB91-D2E1-068CF5BA55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800" y="1457016"/>
            <a:ext cx="9255125" cy="507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BB67FF0-DE14-95F0-1FFD-CD61B9177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758" y="1283241"/>
            <a:ext cx="9604375" cy="531758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26 de diciembre 2023 (SE52)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8603625" y="1921232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26 de diciembre 2023 (SE52)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91C6837-C589-4E20-06AE-8CA36943095D}"/>
              </a:ext>
            </a:extLst>
          </p:cNvPr>
          <p:cNvSpPr txBox="1"/>
          <p:nvPr/>
        </p:nvSpPr>
        <p:spPr>
          <a:xfrm>
            <a:off x="2564565" y="2551837"/>
            <a:ext cx="7383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HOSPITALIZADOS EN LAS ULTIMAS 16 SEMANAS EPIDEMIOLÓGICAS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33DBE7-14E0-3C3E-0D24-1052FD546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808" y="1468357"/>
            <a:ext cx="9179760" cy="503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2E536F-C433-74CD-1C0F-47529A7B3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4" y="1232936"/>
            <a:ext cx="10407650" cy="52964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26 de diciembre 2023 (SE52)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2514401" y="1100663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7578107" y="1100663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26 de diciembre 2023 (SE52)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07BDA8A-BBB5-2277-B234-8D4D60E99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95" y="1464501"/>
            <a:ext cx="5993711" cy="361782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5CA853-5DD9-06C1-F9D7-9D832A22D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602" y="5046852"/>
            <a:ext cx="2115831" cy="80603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67FE82A-F672-05F0-37A9-14660CF228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590" y="1329282"/>
            <a:ext cx="5401481" cy="294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24237</TotalTime>
  <Words>648</Words>
  <Application>Microsoft Office PowerPoint</Application>
  <PresentationFormat>Panorámica</PresentationFormat>
  <Paragraphs>86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2490</cp:revision>
  <dcterms:created xsi:type="dcterms:W3CDTF">2022-02-06T20:00:10Z</dcterms:created>
  <dcterms:modified xsi:type="dcterms:W3CDTF">2023-12-27T15:27:20Z</dcterms:modified>
</cp:coreProperties>
</file>