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222</c:v>
                </c:pt>
                <c:pt idx="1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25.019411612457944</c:v>
                </c:pt>
                <c:pt idx="1">
                  <c:v>11.725444213944259</c:v>
                </c:pt>
                <c:pt idx="2">
                  <c:v>11.832165286247383</c:v>
                </c:pt>
                <c:pt idx="3">
                  <c:v>7.6175966482574751</c:v>
                </c:pt>
                <c:pt idx="4">
                  <c:v>7.9467567299096062</c:v>
                </c:pt>
                <c:pt idx="5">
                  <c:v>22.652388797364086</c:v>
                </c:pt>
                <c:pt idx="6">
                  <c:v>19.766752322593394</c:v>
                </c:pt>
                <c:pt idx="7">
                  <c:v>14.188422247446084</c:v>
                </c:pt>
                <c:pt idx="8">
                  <c:v>10.963987517921902</c:v>
                </c:pt>
                <c:pt idx="9">
                  <c:v>12.05377839592026</c:v>
                </c:pt>
                <c:pt idx="10">
                  <c:v>10.560901196902137</c:v>
                </c:pt>
                <c:pt idx="11">
                  <c:v>19.107410945816842</c:v>
                </c:pt>
                <c:pt idx="12">
                  <c:v>23.829787234042552</c:v>
                </c:pt>
                <c:pt idx="13">
                  <c:v>18.136476989344821</c:v>
                </c:pt>
                <c:pt idx="14">
                  <c:v>13.05909239307868</c:v>
                </c:pt>
                <c:pt idx="15">
                  <c:v>60.672917815774959</c:v>
                </c:pt>
                <c:pt idx="16">
                  <c:v>65.876152832674563</c:v>
                </c:pt>
                <c:pt idx="17">
                  <c:v>36.991368680641187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19.087612139721319</c:v>
                </c:pt>
                <c:pt idx="1">
                  <c:v>9.9295005461225294</c:v>
                </c:pt>
                <c:pt idx="2">
                  <c:v>8.9436549736659039</c:v>
                </c:pt>
                <c:pt idx="3">
                  <c:v>16.727652901202301</c:v>
                </c:pt>
                <c:pt idx="4">
                  <c:v>35.886393930072799</c:v>
                </c:pt>
                <c:pt idx="5">
                  <c:v>33.634643682993485</c:v>
                </c:pt>
                <c:pt idx="6">
                  <c:v>34.313164817568335</c:v>
                </c:pt>
                <c:pt idx="7">
                  <c:v>40.070713022981735</c:v>
                </c:pt>
                <c:pt idx="8">
                  <c:v>49.800796812749006</c:v>
                </c:pt>
                <c:pt idx="9">
                  <c:v>42.199657127785834</c:v>
                </c:pt>
                <c:pt idx="10">
                  <c:v>39.942938659058491</c:v>
                </c:pt>
                <c:pt idx="11">
                  <c:v>27.327070879590096</c:v>
                </c:pt>
                <c:pt idx="12">
                  <c:v>40.67651466495397</c:v>
                </c:pt>
                <c:pt idx="13">
                  <c:v>32.188841201716741</c:v>
                </c:pt>
                <c:pt idx="14">
                  <c:v>23.622047244094489</c:v>
                </c:pt>
                <c:pt idx="15">
                  <c:v>25.109855618330197</c:v>
                </c:pt>
                <c:pt idx="16">
                  <c:v>39.254170755642782</c:v>
                </c:pt>
                <c:pt idx="17">
                  <c:v>10.141987829614605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14.699909092667452</c:v>
                </c:pt>
                <c:pt idx="1">
                  <c:v>12.553656758726817</c:v>
                </c:pt>
                <c:pt idx="2">
                  <c:v>22.981168209383977</c:v>
                </c:pt>
                <c:pt idx="3">
                  <c:v>25.169464862855019</c:v>
                </c:pt>
                <c:pt idx="4">
                  <c:v>29.10230579807477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6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1.1363636363636364E-2</c:v>
                </c:pt>
                <c:pt idx="4">
                  <c:v>3.2967032967032968E-2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2.7027027027027029E-2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298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20 DE DICIEMBRE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51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D2268C-D952-9B61-8043-19DB1EBC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761221"/>
            <a:ext cx="4881947" cy="44756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66F79D-3FB1-66FD-E1C9-445597E94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865" y="1634274"/>
            <a:ext cx="5037215" cy="46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730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529789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34939"/>
              </p:ext>
            </p:extLst>
          </p:nvPr>
        </p:nvGraphicFramePr>
        <p:xfrm>
          <a:off x="608143" y="205882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FB73192-DF73-A68E-804A-07B619499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067" y="2173355"/>
            <a:ext cx="4996790" cy="16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08823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666251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1960D5-C5E0-A1EC-0CD2-91262FDAE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63" y="1519238"/>
            <a:ext cx="6781572" cy="419811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69589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3F44BF-72EC-192E-0F4B-89E7D1C20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838" y="5582379"/>
            <a:ext cx="1993680" cy="7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4EB5F-0EFE-7ABA-8A22-FBF85A3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5" y="0"/>
            <a:ext cx="12156289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7" y="-4936"/>
            <a:ext cx="11757280" cy="68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59C572-D9E9-96BA-6091-8ED2275D5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18" y="1361690"/>
            <a:ext cx="10442763" cy="530711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4562734" y="16556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6EB52C-56F1-414B-4104-8B55B4382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122" y="2337292"/>
            <a:ext cx="3418738" cy="17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210068" y="4598955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12.93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068" y="4598955"/>
                <a:ext cx="1302836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189BD3-5C20-7AE4-B74F-2333FFDB3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95" y="1596448"/>
            <a:ext cx="9706505" cy="49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AC3BC92-D7E1-64A2-D1FA-3C03FC8A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0" y="1224029"/>
            <a:ext cx="10646305" cy="54105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15601" y="181695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664372" y="1816952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04204" y="4688030"/>
                <a:ext cx="127499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13.43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204" y="4688030"/>
                <a:ext cx="1274996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E62BCE85-9D6A-E46B-7F10-5FF5C9C20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99" y="1609356"/>
            <a:ext cx="9681105" cy="49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B67FF0-DE14-95F0-1FFD-CD61B917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58" y="1283241"/>
            <a:ext cx="9604375" cy="53175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8603625" y="192123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66930E-0A05-EFCA-5E4D-9C3DDA478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50" y="1478537"/>
            <a:ext cx="9122610" cy="50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20 de diciembre 2023 (SE51)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017C9B-3340-A0A0-BD68-64627864C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96" y="1340684"/>
            <a:ext cx="6084018" cy="36723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5CA853-5DD9-06C1-F9D7-9D832A22D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602" y="5046852"/>
            <a:ext cx="2115831" cy="8060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436C2C-61D6-0D26-C808-4F0A304C7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339" y="1340684"/>
            <a:ext cx="5246865" cy="2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24117</TotalTime>
  <Words>652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2479</cp:revision>
  <dcterms:created xsi:type="dcterms:W3CDTF">2022-02-06T20:00:10Z</dcterms:created>
  <dcterms:modified xsi:type="dcterms:W3CDTF">2023-12-21T15:15:38Z</dcterms:modified>
</cp:coreProperties>
</file>