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36</c:v>
                </c:pt>
                <c:pt idx="1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2.1739130434782608E-2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0.04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chart" Target="../charts/char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06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19 de enero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5F01F02-91F2-FD29-C3D2-64E1C54C0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43" y="1911961"/>
            <a:ext cx="5510090" cy="431390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D8EEAE0-8172-FF6C-73D3-4721AEDF0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911961"/>
            <a:ext cx="5574421" cy="436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7687470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3A04B96-E6E9-A1A3-BB09-50236A105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687" y="2602601"/>
            <a:ext cx="561022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7175040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97871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95EFB32-6D39-68D4-414F-B98A05BB4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7042" y="1465375"/>
            <a:ext cx="8911087" cy="49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3407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CDDD24-3422-8BB3-8A55-8F32E0755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387" y="1350150"/>
            <a:ext cx="6688086" cy="414024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EB99D6F-6D88-F1C8-E504-C4D89D8403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" y="0"/>
            <a:ext cx="12156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00EE1F8-60F7-9C04-9080-D107BDAC9F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268" y="1441779"/>
            <a:ext cx="9687464" cy="5087607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23FA4DE-4884-D49A-D67A-9DD73D9DB6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1765" y="2187303"/>
            <a:ext cx="3156138" cy="157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87108" y="456652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64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7108" y="4566520"/>
                <a:ext cx="1089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423E1F5-56F1-8B0D-9FE9-5A8FF99D0A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0161" y="1965168"/>
            <a:ext cx="8160589" cy="42857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3873260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AF64E87-D01E-9D02-0FA9-D1F353637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992" y="1338195"/>
            <a:ext cx="10019348" cy="506417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1929E38-2725-EA19-2E19-B479B8CEB1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334" y="1680805"/>
            <a:ext cx="9321894" cy="47116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317192" y="460261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7192" y="460261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3821504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D68DFF2-75C5-CE31-C294-77A75887F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307" y="1241328"/>
            <a:ext cx="10170543" cy="534130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716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D14637ED-28FE-0710-EAC3-BBB94FAE67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789" y="1479081"/>
            <a:ext cx="9532189" cy="50060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3973441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19 de enero 2023 (SE03)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EBBC45B-AB22-54E2-F5DE-9D0D0091C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379978"/>
            <a:ext cx="5988651" cy="376498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7373" y="5107193"/>
            <a:ext cx="2307834" cy="8791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062763A-1A1C-9326-E0FB-281802441C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4669" y="1295313"/>
            <a:ext cx="4880577" cy="302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17340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1727</cp:revision>
  <dcterms:created xsi:type="dcterms:W3CDTF">2022-02-06T20:00:10Z</dcterms:created>
  <dcterms:modified xsi:type="dcterms:W3CDTF">2023-01-20T16:10:06Z</dcterms:modified>
</cp:coreProperties>
</file>