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40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2.5144581342720644</c:v>
                </c:pt>
                <c:pt idx="1">
                  <c:v>2.4297400178180935</c:v>
                </c:pt>
                <c:pt idx="2">
                  <c:v>3.191828917969997</c:v>
                </c:pt>
                <c:pt idx="3">
                  <c:v>4.8622829848697195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1.9607843137254902E-2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2.5000000000000001E-2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25/01/2023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24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E871FCD-D985-FCD2-9E08-A22BA6BF5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6" y="1761221"/>
            <a:ext cx="4984627" cy="44429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30F92FD-2173-A365-C262-AA7CAEB81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02" y="1694034"/>
            <a:ext cx="5135383" cy="457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57161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656390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69BD2C7-8104-2444-9D91-DEC2B39EE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483" y="2390865"/>
            <a:ext cx="4409538" cy="17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20449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245053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62FBE5-17E7-2A95-78F2-9C3F8E54F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2" y="1614472"/>
            <a:ext cx="9497683" cy="49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9190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CD9AA9D-F98E-C34E-EB5F-D83E38059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775" y="1233945"/>
            <a:ext cx="10725991" cy="542589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665A3F8-6987-6F7B-9642-36836FCF9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222" y="2232838"/>
            <a:ext cx="3296190" cy="16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CBB400-6F10-9D07-14C4-F4796C7A0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759" y="1591428"/>
            <a:ext cx="9556097" cy="4929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11574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4B13400-30D7-E8DD-090F-35BACFC7E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893" y="1384230"/>
            <a:ext cx="9780214" cy="504503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5B2C8C-A6D0-5ACD-3486-AFB4E01BF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42" y="1661880"/>
            <a:ext cx="9170614" cy="473057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28053" y="185222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87D73F47-D353-0E3C-BA88-6D7AEC42E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50" y="1612689"/>
            <a:ext cx="9275811" cy="4659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24 de enero 2023 (SE04)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40FD45-28E6-EAE1-E38D-E7DC36344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24865"/>
            <a:ext cx="5947198" cy="373892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D8F9541-2E0F-BD71-AA3F-990C6C0DA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488" y="1297516"/>
            <a:ext cx="4958953" cy="30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17418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1754</cp:revision>
  <dcterms:created xsi:type="dcterms:W3CDTF">2022-02-06T20:00:10Z</dcterms:created>
  <dcterms:modified xsi:type="dcterms:W3CDTF">2023-01-25T13:34:25Z</dcterms:modified>
</cp:coreProperties>
</file>