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38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2.5144581342720644</c:v>
                </c:pt>
                <c:pt idx="1">
                  <c:v>2.0247833481817445</c:v>
                </c:pt>
                <c:pt idx="2">
                  <c:v>2.9790403234386638</c:v>
                </c:pt>
                <c:pt idx="3">
                  <c:v>4.6716052207571819</c:v>
                </c:pt>
                <c:pt idx="4">
                  <c:v>5.4366944897502316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2.0408163265306121E-2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2.6315789473684209E-2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23/01/2023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06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22 de enero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04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22 de enero 2023 (SE04)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E871FCD-D985-FCD2-9E08-A22BA6BF5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46" y="1761221"/>
            <a:ext cx="4984627" cy="444296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30F92FD-2173-A365-C262-AA7CAEB812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902" y="1694034"/>
            <a:ext cx="5135383" cy="457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22 de enero 2023 (SE04)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4137570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22 de enero 2023 (SE04)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22 de enero 2023 (SE04)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4047092"/>
              </p:ext>
            </p:extLst>
          </p:nvPr>
        </p:nvGraphicFramePr>
        <p:xfrm>
          <a:off x="326507" y="2294626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408ACDA4-148E-E47C-6555-C5CE158E1B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491723"/>
            <a:ext cx="5349675" cy="171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22 de enero 2023 (SE04)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8109691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1245053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22 de enero 2023 (SE04)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662FBE5-17E7-2A95-78F2-9C3F8E54F9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4732" y="1614472"/>
            <a:ext cx="9497683" cy="494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22 de enero 2023 (SE04)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4549428-CD9B-9ACC-6058-88FFF6A4E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1983909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EB99D6F-6D88-F1C8-E504-C4D89D8403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2" y="0"/>
            <a:ext cx="121562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701DBB91-D828-D8D2-072A-D8494B01D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912" y="1180474"/>
            <a:ext cx="9929209" cy="526248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22 de enero 2023 (SE04)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6B31AD0-B5AB-0D24-F89D-801C9775F4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3330" y="2190228"/>
            <a:ext cx="3248502" cy="162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22 de enero 2023 (SE04)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87108" y="456652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7108" y="4566520"/>
                <a:ext cx="1089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490F67D6-7532-D23F-5D42-CA91F33188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3365" y="1683409"/>
            <a:ext cx="9040483" cy="479145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3661374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8678174" y="2290564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CCFDAD7-E3C5-ABAD-B9C6-9D9CB5B3E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871" y="1223550"/>
            <a:ext cx="10274061" cy="544525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22 de enero 2023 (SE04)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22 de enero 2023 (SE04)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4F83A89-A9A9-4BEF-25A3-F8337DB19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463" y="1598631"/>
            <a:ext cx="9454551" cy="501091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317192" y="460261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7192" y="460261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3128053" y="185222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8626418" y="1841992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D68DFF2-75C5-CE31-C294-77A75887F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307" y="1241328"/>
            <a:ext cx="10170543" cy="534130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22 de enero 2023 (SE04)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716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22 de enero 2023 (SE04)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3F78741F-5FA5-E3E1-B47E-6D1901BB2E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223" y="1534179"/>
            <a:ext cx="9187132" cy="48691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3973441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8778355" y="179272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22 de enero 2023 (SE04)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487655-BFDC-32B7-FF33-D3E4183ED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130" y="1947977"/>
            <a:ext cx="8660921" cy="454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22 de enero 2023 (SE04)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0AD34F1-6733-828D-3627-4F8964E298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7373" y="5107193"/>
            <a:ext cx="2307834" cy="87917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D9BB3FF-0877-6E57-6033-09EF6D8608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7306" y="1297516"/>
            <a:ext cx="4778135" cy="296465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764D751-4FED-B59D-470D-9910BF9211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559" y="1297516"/>
            <a:ext cx="6131802" cy="385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17382</TotalTime>
  <Words>651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1740</cp:revision>
  <dcterms:created xsi:type="dcterms:W3CDTF">2022-02-06T20:00:10Z</dcterms:created>
  <dcterms:modified xsi:type="dcterms:W3CDTF">2023-01-23T20:26:24Z</dcterms:modified>
</cp:coreProperties>
</file>