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43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2.7078779907545307</c:v>
                </c:pt>
                <c:pt idx="1">
                  <c:v>2.4297400178180935</c:v>
                </c:pt>
                <c:pt idx="2">
                  <c:v>3.4046175125013298</c:v>
                </c:pt>
                <c:pt idx="3">
                  <c:v>4.7669441028134507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2.3255813953488372E-2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02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05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DA67C7-A9E3-D851-AE8A-F09397C3F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29" y="1857914"/>
            <a:ext cx="5265471" cy="41284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4F58AB-135B-B5A4-E09D-9D5D01067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145" y="1911961"/>
            <a:ext cx="5265471" cy="412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9578944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8299605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B199DB1C-274B-CCEA-24FD-0E8032F96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3891" y="2485755"/>
            <a:ext cx="4072387" cy="157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2950663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61841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B3414F0-2B9F-32FC-956B-97A7B067C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026" y="1575653"/>
            <a:ext cx="10187796" cy="499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280070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4" y="0"/>
            <a:ext cx="12156289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DC8E930-A1BC-E0AE-BBAE-3378FA6DC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09" y="1354217"/>
            <a:ext cx="10351698" cy="523561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B452F5F-0B79-A305-60D1-C71DB3A075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8110" y="2167391"/>
            <a:ext cx="3204706" cy="160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EAFC6CE-8516-E77C-1C41-C958971F4C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619" y="1665654"/>
            <a:ext cx="9326593" cy="471714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41700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4D99C38-D113-891C-2C81-EC5EAED52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91313"/>
            <a:ext cx="10748513" cy="543631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CF1814-5D79-1731-B081-FC52383DF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139" y="1592466"/>
            <a:ext cx="9301717" cy="470456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2329512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120E9C15-8A81-6D90-D64A-43BF876396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729" y="1526875"/>
            <a:ext cx="9543623" cy="46833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620004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02 de febrero 2023 (SE05)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08BC1AC-847C-DDDD-C510-D1A1D4FD0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399" y="1314753"/>
            <a:ext cx="6668280" cy="40249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1275" y="5107193"/>
            <a:ext cx="2307834" cy="8791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A5A895C-9294-5D33-8500-828166CF7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337" y="1314753"/>
            <a:ext cx="4605104" cy="285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17728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1788</cp:revision>
  <dcterms:created xsi:type="dcterms:W3CDTF">2022-02-06T20:00:10Z</dcterms:created>
  <dcterms:modified xsi:type="dcterms:W3CDTF">2023-02-03T20:00:10Z</dcterms:modified>
</cp:coreProperties>
</file>